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0" r:id="rId5"/>
  </p:sldMasterIdLst>
  <p:notesMasterIdLst>
    <p:notesMasterId r:id="rId7"/>
  </p:notesMasterIdLst>
  <p:sldIdLst>
    <p:sldId id="259" r:id="rId6"/>
    <p:sldId id="261" r:id="rId8"/>
    <p:sldId id="260" r:id="rId9"/>
    <p:sldId id="280" r:id="rId10"/>
    <p:sldId id="295" r:id="rId11"/>
    <p:sldId id="317" r:id="rId12"/>
    <p:sldId id="276" r:id="rId13"/>
    <p:sldId id="290" r:id="rId14"/>
    <p:sldId id="267" r:id="rId15"/>
    <p:sldId id="296" r:id="rId16"/>
    <p:sldId id="318" r:id="rId17"/>
    <p:sldId id="307" r:id="rId18"/>
    <p:sldId id="297" r:id="rId19"/>
    <p:sldId id="257" r:id="rId20"/>
    <p:sldId id="262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53616C"/>
    <a:srgbClr val="29565D"/>
    <a:srgbClr val="A7CCFB"/>
    <a:srgbClr val="D9D9D9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0" y="600"/>
      </p:cViewPr>
      <p:guideLst>
        <p:guide orient="horz" pos="22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38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DCD3B-3E50-4DA5-B978-82987E7B8C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6.xml"/><Relationship Id="rId7" Type="http://schemas.openxmlformats.org/officeDocument/2006/relationships/image" Target="../media/image3.png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5" Type="http://schemas.openxmlformats.org/officeDocument/2006/relationships/tags" Target="../tags/tag77.xml"/><Relationship Id="rId24" Type="http://schemas.openxmlformats.org/officeDocument/2006/relationships/tags" Target="../tags/tag76.xml"/><Relationship Id="rId23" Type="http://schemas.openxmlformats.org/officeDocument/2006/relationships/image" Target="../media/image9.png"/><Relationship Id="rId22" Type="http://schemas.openxmlformats.org/officeDocument/2006/relationships/tags" Target="../tags/tag75.xml"/><Relationship Id="rId21" Type="http://schemas.openxmlformats.org/officeDocument/2006/relationships/image" Target="../media/image8.png"/><Relationship Id="rId20" Type="http://schemas.openxmlformats.org/officeDocument/2006/relationships/tags" Target="../tags/tag74.xml"/><Relationship Id="rId2" Type="http://schemas.openxmlformats.org/officeDocument/2006/relationships/image" Target="../media/image1.jpeg"/><Relationship Id="rId19" Type="http://schemas.openxmlformats.org/officeDocument/2006/relationships/image" Target="../media/image7.png"/><Relationship Id="rId18" Type="http://schemas.openxmlformats.org/officeDocument/2006/relationships/tags" Target="../tags/tag73.xml"/><Relationship Id="rId17" Type="http://schemas.openxmlformats.org/officeDocument/2006/relationships/image" Target="../media/image6.png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image" Target="../media/image5.pn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../media/image10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image" Target="../media/image11.pn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12.png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../media/image12.pn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12.png"/><Relationship Id="rId2" Type="http://schemas.openxmlformats.org/officeDocument/2006/relationships/tags" Target="../tags/tag163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12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image" Target="../media/image12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545007" y="0"/>
                <a:ext cx="3646993" cy="6858000"/>
                <a:chOff x="8545007" y="0"/>
                <a:chExt cx="3646993" cy="6858000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5007" y="0"/>
                  <a:ext cx="3646993" cy="2982191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2436" y="4066720"/>
                  <a:ext cx="2925924" cy="279128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7137443" cy="685800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812461" y="1029461"/>
              <a:ext cx="4909467" cy="4653606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15"/>
            </p:custDataLst>
          </p:nvPr>
        </p:nvGrpSpPr>
        <p:grpSpPr>
          <a:xfrm>
            <a:off x="4781921" y="2017071"/>
            <a:ext cx="6526279" cy="1374310"/>
            <a:chOff x="4781921" y="2017071"/>
            <a:chExt cx="6526279" cy="137431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4931680" y="2017071"/>
              <a:ext cx="6376520" cy="5950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781921" y="2943045"/>
              <a:ext cx="6462076" cy="44833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368381" y="2469994"/>
            <a:ext cx="6745577" cy="15728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10800000" flipV="1">
            <a:off x="4699012" y="3195627"/>
            <a:ext cx="149483" cy="30049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4837206" y="3468034"/>
            <a:ext cx="6348372" cy="6790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4837206" y="2205615"/>
            <a:ext cx="6348372" cy="1039969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1566281" y="1959285"/>
            <a:ext cx="2939430" cy="2939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051" y="1360965"/>
            <a:ext cx="4363475" cy="4136069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472283" y="1975680"/>
            <a:ext cx="2968397" cy="315294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>
            <a:off x="5029056" y="3510454"/>
            <a:ext cx="62034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4551132" y="3591910"/>
            <a:ext cx="7171773" cy="8285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551132" y="1360965"/>
            <a:ext cx="7171773" cy="2068034"/>
          </a:xfrm>
        </p:spPr>
        <p:txBody>
          <a:bodyPr anchor="b">
            <a:normAutofit/>
          </a:bodyPr>
          <a:lstStyle>
            <a:lvl1pPr algn="ctr">
              <a:defRPr sz="6600" b="1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67063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67063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125482"/>
            <a:ext cx="4165200" cy="373531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300996" y="365125"/>
            <a:ext cx="1052804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907091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91158" y="2330257"/>
            <a:ext cx="5873263" cy="1325563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35382" y="1961150"/>
            <a:ext cx="3275071" cy="3104388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4458892" y="3729639"/>
            <a:ext cx="32913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4391158" y="3803459"/>
            <a:ext cx="5873263" cy="6790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单击编辑副标题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" y="2076450"/>
            <a:ext cx="7105650" cy="173355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" y="3810000"/>
            <a:ext cx="7105650" cy="6413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2095501"/>
            <a:ext cx="7321550" cy="2284412"/>
          </a:xfrm>
        </p:spPr>
        <p:txBody>
          <a:bodyPr anchor="ctr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250" y="4589463"/>
            <a:ext cx="732155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4428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68192"/>
            <a:ext cx="5157787" cy="3991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4428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8192"/>
            <a:ext cx="5183188" cy="3991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779" y="2040773"/>
            <a:ext cx="7066547" cy="1745163"/>
          </a:xfrm>
        </p:spPr>
        <p:txBody>
          <a:bodyPr anchor="b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1275343"/>
            <a:ext cx="4165200" cy="1600200"/>
          </a:xfrm>
        </p:spPr>
        <p:txBody>
          <a:bodyPr anchor="t" anchorCtr="0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275343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875543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3600" y="1267325"/>
            <a:ext cx="1600200" cy="4909637"/>
          </a:xfr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1267325"/>
            <a:ext cx="8771021" cy="4909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219200"/>
            <a:ext cx="10515600" cy="488496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3"/>
          <p:cNvSpPr/>
          <p:nvPr/>
        </p:nvSpPr>
        <p:spPr bwMode="auto">
          <a:xfrm>
            <a:off x="6044356" y="4993876"/>
            <a:ext cx="401236" cy="413367"/>
          </a:xfrm>
          <a:custGeom>
            <a:avLst/>
            <a:gdLst>
              <a:gd name="T0" fmla="*/ 202 w 202"/>
              <a:gd name="T1" fmla="*/ 208 h 208"/>
              <a:gd name="T2" fmla="*/ 0 w 202"/>
              <a:gd name="T3" fmla="*/ 208 h 208"/>
              <a:gd name="T4" fmla="*/ 0 w 202"/>
              <a:gd name="T5" fmla="*/ 0 h 208"/>
              <a:gd name="T6" fmla="*/ 202 w 202"/>
              <a:gd name="T7" fmla="*/ 0 h 208"/>
              <a:gd name="T8" fmla="*/ 160 w 202"/>
              <a:gd name="T9" fmla="*/ 102 h 208"/>
              <a:gd name="T10" fmla="*/ 202 w 202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208">
                <a:moveTo>
                  <a:pt x="202" y="208"/>
                </a:moveTo>
                <a:lnTo>
                  <a:pt x="0" y="208"/>
                </a:lnTo>
                <a:lnTo>
                  <a:pt x="0" y="0"/>
                </a:lnTo>
                <a:lnTo>
                  <a:pt x="202" y="0"/>
                </a:lnTo>
                <a:lnTo>
                  <a:pt x="160" y="102"/>
                </a:lnTo>
                <a:lnTo>
                  <a:pt x="202" y="20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5734491" y="4906433"/>
            <a:ext cx="436989" cy="421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5" name="Freeform 5"/>
          <p:cNvSpPr/>
          <p:nvPr/>
        </p:nvSpPr>
        <p:spPr bwMode="auto">
          <a:xfrm>
            <a:off x="6044356" y="5327749"/>
            <a:ext cx="127124" cy="79494"/>
          </a:xfrm>
          <a:custGeom>
            <a:avLst/>
            <a:gdLst>
              <a:gd name="T0" fmla="*/ 64 w 64"/>
              <a:gd name="T1" fmla="*/ 0 h 40"/>
              <a:gd name="T2" fmla="*/ 0 w 64"/>
              <a:gd name="T3" fmla="*/ 40 h 40"/>
              <a:gd name="T4" fmla="*/ 0 w 64"/>
              <a:gd name="T5" fmla="*/ 0 h 40"/>
              <a:gd name="T6" fmla="*/ 64 w 64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40">
                <a:moveTo>
                  <a:pt x="64" y="0"/>
                </a:moveTo>
                <a:lnTo>
                  <a:pt x="0" y="40"/>
                </a:lnTo>
                <a:lnTo>
                  <a:pt x="0" y="0"/>
                </a:lnTo>
                <a:lnTo>
                  <a:pt x="6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86" name="Rectangle 6"/>
          <p:cNvSpPr>
            <a:spLocks noChangeArrowheads="1"/>
          </p:cNvSpPr>
          <p:nvPr/>
        </p:nvSpPr>
        <p:spPr bwMode="auto">
          <a:xfrm>
            <a:off x="5686819" y="4906433"/>
            <a:ext cx="51644" cy="1083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7" name="Freeform 7"/>
          <p:cNvSpPr/>
          <p:nvPr/>
        </p:nvSpPr>
        <p:spPr bwMode="auto">
          <a:xfrm>
            <a:off x="3174131" y="6323406"/>
            <a:ext cx="798499" cy="534594"/>
          </a:xfrm>
          <a:custGeom>
            <a:avLst/>
            <a:gdLst>
              <a:gd name="T0" fmla="*/ 0 w 402"/>
              <a:gd name="T1" fmla="*/ 269 h 269"/>
              <a:gd name="T2" fmla="*/ 280 w 402"/>
              <a:gd name="T3" fmla="*/ 0 h 269"/>
              <a:gd name="T4" fmla="*/ 402 w 402"/>
              <a:gd name="T5" fmla="*/ 269 h 269"/>
              <a:gd name="T6" fmla="*/ 0 w 402"/>
              <a:gd name="T7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69">
                <a:moveTo>
                  <a:pt x="0" y="269"/>
                </a:moveTo>
                <a:lnTo>
                  <a:pt x="280" y="0"/>
                </a:lnTo>
                <a:lnTo>
                  <a:pt x="402" y="269"/>
                </a:lnTo>
                <a:lnTo>
                  <a:pt x="0" y="26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8" name="Freeform 8"/>
          <p:cNvSpPr/>
          <p:nvPr/>
        </p:nvSpPr>
        <p:spPr bwMode="auto">
          <a:xfrm>
            <a:off x="2758991" y="6208140"/>
            <a:ext cx="740895" cy="649860"/>
          </a:xfrm>
          <a:custGeom>
            <a:avLst/>
            <a:gdLst>
              <a:gd name="T0" fmla="*/ 24 w 373"/>
              <a:gd name="T1" fmla="*/ 279 h 327"/>
              <a:gd name="T2" fmla="*/ 265 w 373"/>
              <a:gd name="T3" fmla="*/ 0 h 327"/>
              <a:gd name="T4" fmla="*/ 373 w 373"/>
              <a:gd name="T5" fmla="*/ 327 h 327"/>
              <a:gd name="T6" fmla="*/ 0 w 373"/>
              <a:gd name="T7" fmla="*/ 327 h 327"/>
              <a:gd name="T8" fmla="*/ 24 w 373"/>
              <a:gd name="T9" fmla="*/ 279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327">
                <a:moveTo>
                  <a:pt x="24" y="279"/>
                </a:moveTo>
                <a:lnTo>
                  <a:pt x="265" y="0"/>
                </a:lnTo>
                <a:lnTo>
                  <a:pt x="373" y="327"/>
                </a:lnTo>
                <a:lnTo>
                  <a:pt x="0" y="327"/>
                </a:lnTo>
                <a:lnTo>
                  <a:pt x="24" y="27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89" name="Freeform 9"/>
          <p:cNvSpPr/>
          <p:nvPr/>
        </p:nvSpPr>
        <p:spPr bwMode="auto">
          <a:xfrm>
            <a:off x="3285365" y="6208140"/>
            <a:ext cx="504524" cy="649860"/>
          </a:xfrm>
          <a:custGeom>
            <a:avLst/>
            <a:gdLst>
              <a:gd name="T0" fmla="*/ 0 w 254"/>
              <a:gd name="T1" fmla="*/ 0 h 327"/>
              <a:gd name="T2" fmla="*/ 254 w 254"/>
              <a:gd name="T3" fmla="*/ 327 h 327"/>
              <a:gd name="T4" fmla="*/ 108 w 254"/>
              <a:gd name="T5" fmla="*/ 327 h 327"/>
              <a:gd name="T6" fmla="*/ 0 w 254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327">
                <a:moveTo>
                  <a:pt x="0" y="0"/>
                </a:moveTo>
                <a:lnTo>
                  <a:pt x="254" y="327"/>
                </a:lnTo>
                <a:lnTo>
                  <a:pt x="108" y="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0" name="Freeform 10"/>
          <p:cNvSpPr/>
          <p:nvPr/>
        </p:nvSpPr>
        <p:spPr bwMode="auto">
          <a:xfrm>
            <a:off x="0" y="6315456"/>
            <a:ext cx="2758991" cy="542544"/>
          </a:xfrm>
          <a:custGeom>
            <a:avLst/>
            <a:gdLst>
              <a:gd name="T0" fmla="*/ 1303 w 1389"/>
              <a:gd name="T1" fmla="*/ 227 h 273"/>
              <a:gd name="T2" fmla="*/ 1343 w 1389"/>
              <a:gd name="T3" fmla="*/ 171 h 273"/>
              <a:gd name="T4" fmla="*/ 1309 w 1389"/>
              <a:gd name="T5" fmla="*/ 109 h 273"/>
              <a:gd name="T6" fmla="*/ 569 w 1389"/>
              <a:gd name="T7" fmla="*/ 209 h 273"/>
              <a:gd name="T8" fmla="*/ 376 w 1389"/>
              <a:gd name="T9" fmla="*/ 0 h 273"/>
              <a:gd name="T10" fmla="*/ 0 w 1389"/>
              <a:gd name="T11" fmla="*/ 189 h 273"/>
              <a:gd name="T12" fmla="*/ 0 w 1389"/>
              <a:gd name="T13" fmla="*/ 273 h 273"/>
              <a:gd name="T14" fmla="*/ 1339 w 1389"/>
              <a:gd name="T15" fmla="*/ 273 h 273"/>
              <a:gd name="T16" fmla="*/ 1389 w 1389"/>
              <a:gd name="T17" fmla="*/ 237 h 273"/>
              <a:gd name="T18" fmla="*/ 1303 w 1389"/>
              <a:gd name="T19" fmla="*/ 227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9" h="273">
                <a:moveTo>
                  <a:pt x="1303" y="227"/>
                </a:moveTo>
                <a:lnTo>
                  <a:pt x="1343" y="171"/>
                </a:lnTo>
                <a:lnTo>
                  <a:pt x="1309" y="109"/>
                </a:lnTo>
                <a:lnTo>
                  <a:pt x="569" y="209"/>
                </a:lnTo>
                <a:lnTo>
                  <a:pt x="376" y="0"/>
                </a:lnTo>
                <a:lnTo>
                  <a:pt x="0" y="189"/>
                </a:lnTo>
                <a:lnTo>
                  <a:pt x="0" y="273"/>
                </a:lnTo>
                <a:lnTo>
                  <a:pt x="1339" y="273"/>
                </a:lnTo>
                <a:lnTo>
                  <a:pt x="1389" y="237"/>
                </a:lnTo>
                <a:lnTo>
                  <a:pt x="1303" y="2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1" name="Freeform 11"/>
          <p:cNvSpPr/>
          <p:nvPr/>
        </p:nvSpPr>
        <p:spPr bwMode="auto">
          <a:xfrm>
            <a:off x="2588168" y="6532076"/>
            <a:ext cx="484661" cy="325924"/>
          </a:xfrm>
          <a:custGeom>
            <a:avLst/>
            <a:gdLst>
              <a:gd name="T0" fmla="*/ 162 w 244"/>
              <a:gd name="T1" fmla="*/ 100 h 164"/>
              <a:gd name="T2" fmla="*/ 106 w 244"/>
              <a:gd name="T3" fmla="*/ 88 h 164"/>
              <a:gd name="T4" fmla="*/ 6 w 244"/>
              <a:gd name="T5" fmla="*/ 0 h 164"/>
              <a:gd name="T6" fmla="*/ 40 w 244"/>
              <a:gd name="T7" fmla="*/ 62 h 164"/>
              <a:gd name="T8" fmla="*/ 0 w 244"/>
              <a:gd name="T9" fmla="*/ 118 h 164"/>
              <a:gd name="T10" fmla="*/ 86 w 244"/>
              <a:gd name="T11" fmla="*/ 128 h 164"/>
              <a:gd name="T12" fmla="*/ 36 w 244"/>
              <a:gd name="T13" fmla="*/ 164 h 164"/>
              <a:gd name="T14" fmla="*/ 244 w 244"/>
              <a:gd name="T15" fmla="*/ 164 h 164"/>
              <a:gd name="T16" fmla="*/ 162 w 244"/>
              <a:gd name="T17" fmla="*/ 10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164">
                <a:moveTo>
                  <a:pt x="162" y="100"/>
                </a:moveTo>
                <a:lnTo>
                  <a:pt x="106" y="88"/>
                </a:lnTo>
                <a:lnTo>
                  <a:pt x="6" y="0"/>
                </a:lnTo>
                <a:lnTo>
                  <a:pt x="40" y="62"/>
                </a:lnTo>
                <a:lnTo>
                  <a:pt x="0" y="118"/>
                </a:lnTo>
                <a:lnTo>
                  <a:pt x="86" y="128"/>
                </a:lnTo>
                <a:lnTo>
                  <a:pt x="36" y="164"/>
                </a:lnTo>
                <a:lnTo>
                  <a:pt x="244" y="164"/>
                </a:lnTo>
                <a:lnTo>
                  <a:pt x="162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92" name="Freeform 12"/>
          <p:cNvSpPr/>
          <p:nvPr/>
        </p:nvSpPr>
        <p:spPr bwMode="auto">
          <a:xfrm>
            <a:off x="3730299" y="6323406"/>
            <a:ext cx="552196" cy="534594"/>
          </a:xfrm>
          <a:custGeom>
            <a:avLst/>
            <a:gdLst>
              <a:gd name="T0" fmla="*/ 0 w 278"/>
              <a:gd name="T1" fmla="*/ 0 h 269"/>
              <a:gd name="T2" fmla="*/ 150 w 278"/>
              <a:gd name="T3" fmla="*/ 201 h 269"/>
              <a:gd name="T4" fmla="*/ 192 w 278"/>
              <a:gd name="T5" fmla="*/ 175 h 269"/>
              <a:gd name="T6" fmla="*/ 278 w 278"/>
              <a:gd name="T7" fmla="*/ 269 h 269"/>
              <a:gd name="T8" fmla="*/ 122 w 278"/>
              <a:gd name="T9" fmla="*/ 269 h 269"/>
              <a:gd name="T10" fmla="*/ 0 w 278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" h="269">
                <a:moveTo>
                  <a:pt x="0" y="0"/>
                </a:moveTo>
                <a:lnTo>
                  <a:pt x="150" y="201"/>
                </a:lnTo>
                <a:lnTo>
                  <a:pt x="192" y="175"/>
                </a:lnTo>
                <a:lnTo>
                  <a:pt x="278" y="269"/>
                </a:lnTo>
                <a:lnTo>
                  <a:pt x="122" y="2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3" name="Freeform 13"/>
          <p:cNvSpPr/>
          <p:nvPr/>
        </p:nvSpPr>
        <p:spPr bwMode="auto">
          <a:xfrm>
            <a:off x="4485099" y="6424760"/>
            <a:ext cx="508497" cy="433240"/>
          </a:xfrm>
          <a:custGeom>
            <a:avLst/>
            <a:gdLst>
              <a:gd name="T0" fmla="*/ 46 w 256"/>
              <a:gd name="T1" fmla="*/ 0 h 218"/>
              <a:gd name="T2" fmla="*/ 0 w 256"/>
              <a:gd name="T3" fmla="*/ 104 h 218"/>
              <a:gd name="T4" fmla="*/ 132 w 256"/>
              <a:gd name="T5" fmla="*/ 144 h 218"/>
              <a:gd name="T6" fmla="*/ 60 w 256"/>
              <a:gd name="T7" fmla="*/ 218 h 218"/>
              <a:gd name="T8" fmla="*/ 256 w 256"/>
              <a:gd name="T9" fmla="*/ 218 h 218"/>
              <a:gd name="T10" fmla="*/ 46 w 256"/>
              <a:gd name="T11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18">
                <a:moveTo>
                  <a:pt x="46" y="0"/>
                </a:moveTo>
                <a:lnTo>
                  <a:pt x="0" y="104"/>
                </a:lnTo>
                <a:lnTo>
                  <a:pt x="132" y="144"/>
                </a:lnTo>
                <a:lnTo>
                  <a:pt x="60" y="218"/>
                </a:lnTo>
                <a:lnTo>
                  <a:pt x="256" y="218"/>
                </a:lnTo>
                <a:lnTo>
                  <a:pt x="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4" name="Freeform 14"/>
          <p:cNvSpPr/>
          <p:nvPr/>
        </p:nvSpPr>
        <p:spPr bwMode="auto">
          <a:xfrm>
            <a:off x="4111672" y="6424760"/>
            <a:ext cx="635621" cy="433240"/>
          </a:xfrm>
          <a:custGeom>
            <a:avLst/>
            <a:gdLst>
              <a:gd name="T0" fmla="*/ 188 w 320"/>
              <a:gd name="T1" fmla="*/ 104 h 218"/>
              <a:gd name="T2" fmla="*/ 234 w 320"/>
              <a:gd name="T3" fmla="*/ 0 h 218"/>
              <a:gd name="T4" fmla="*/ 0 w 320"/>
              <a:gd name="T5" fmla="*/ 124 h 218"/>
              <a:gd name="T6" fmla="*/ 86 w 320"/>
              <a:gd name="T7" fmla="*/ 218 h 218"/>
              <a:gd name="T8" fmla="*/ 248 w 320"/>
              <a:gd name="T9" fmla="*/ 218 h 218"/>
              <a:gd name="T10" fmla="*/ 320 w 320"/>
              <a:gd name="T11" fmla="*/ 144 h 218"/>
              <a:gd name="T12" fmla="*/ 188 w 320"/>
              <a:gd name="T13" fmla="*/ 10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18">
                <a:moveTo>
                  <a:pt x="188" y="104"/>
                </a:moveTo>
                <a:lnTo>
                  <a:pt x="234" y="0"/>
                </a:lnTo>
                <a:lnTo>
                  <a:pt x="0" y="124"/>
                </a:lnTo>
                <a:lnTo>
                  <a:pt x="86" y="218"/>
                </a:lnTo>
                <a:lnTo>
                  <a:pt x="248" y="218"/>
                </a:lnTo>
                <a:lnTo>
                  <a:pt x="320" y="144"/>
                </a:lnTo>
                <a:lnTo>
                  <a:pt x="188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5" name="Freeform 15"/>
          <p:cNvSpPr/>
          <p:nvPr/>
        </p:nvSpPr>
        <p:spPr bwMode="auto">
          <a:xfrm>
            <a:off x="5960931" y="6212115"/>
            <a:ext cx="949458" cy="645885"/>
          </a:xfrm>
          <a:custGeom>
            <a:avLst/>
            <a:gdLst>
              <a:gd name="T0" fmla="*/ 112 w 239"/>
              <a:gd name="T1" fmla="*/ 97 h 162"/>
              <a:gd name="T2" fmla="*/ 141 w 239"/>
              <a:gd name="T3" fmla="*/ 80 h 162"/>
              <a:gd name="T4" fmla="*/ 69 w 239"/>
              <a:gd name="T5" fmla="*/ 0 h 162"/>
              <a:gd name="T6" fmla="*/ 0 w 239"/>
              <a:gd name="T7" fmla="*/ 36 h 162"/>
              <a:gd name="T8" fmla="*/ 5 w 239"/>
              <a:gd name="T9" fmla="*/ 162 h 162"/>
              <a:gd name="T10" fmla="*/ 190 w 239"/>
              <a:gd name="T11" fmla="*/ 162 h 162"/>
              <a:gd name="T12" fmla="*/ 237 w 239"/>
              <a:gd name="T13" fmla="*/ 131 h 162"/>
              <a:gd name="T14" fmla="*/ 112 w 239"/>
              <a:gd name="T15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62">
                <a:moveTo>
                  <a:pt x="112" y="97"/>
                </a:moveTo>
                <a:cubicBezTo>
                  <a:pt x="141" y="80"/>
                  <a:pt x="141" y="80"/>
                  <a:pt x="141" y="80"/>
                </a:cubicBezTo>
                <a:cubicBezTo>
                  <a:pt x="69" y="0"/>
                  <a:pt x="69" y="0"/>
                  <a:pt x="69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5" y="162"/>
                  <a:pt x="5" y="162"/>
                  <a:pt x="5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236" y="131"/>
                  <a:pt x="237" y="131"/>
                </a:cubicBezTo>
                <a:cubicBezTo>
                  <a:pt x="239" y="131"/>
                  <a:pt x="112" y="97"/>
                  <a:pt x="112" y="9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6" name="Freeform 16"/>
          <p:cNvSpPr/>
          <p:nvPr/>
        </p:nvSpPr>
        <p:spPr bwMode="auto">
          <a:xfrm>
            <a:off x="6235042" y="6212115"/>
            <a:ext cx="1050761" cy="645885"/>
          </a:xfrm>
          <a:custGeom>
            <a:avLst/>
            <a:gdLst>
              <a:gd name="T0" fmla="*/ 0 w 264"/>
              <a:gd name="T1" fmla="*/ 0 h 162"/>
              <a:gd name="T2" fmla="*/ 72 w 264"/>
              <a:gd name="T3" fmla="*/ 80 h 162"/>
              <a:gd name="T4" fmla="*/ 43 w 264"/>
              <a:gd name="T5" fmla="*/ 97 h 162"/>
              <a:gd name="T6" fmla="*/ 168 w 264"/>
              <a:gd name="T7" fmla="*/ 131 h 162"/>
              <a:gd name="T8" fmla="*/ 121 w 264"/>
              <a:gd name="T9" fmla="*/ 162 h 162"/>
              <a:gd name="T10" fmla="*/ 264 w 264"/>
              <a:gd name="T11" fmla="*/ 162 h 162"/>
              <a:gd name="T12" fmla="*/ 0 w 264"/>
              <a:gd name="T1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162">
                <a:moveTo>
                  <a:pt x="0" y="0"/>
                </a:moveTo>
                <a:cubicBezTo>
                  <a:pt x="72" y="80"/>
                  <a:pt x="72" y="80"/>
                  <a:pt x="72" y="80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170" y="131"/>
                  <a:pt x="168" y="131"/>
                </a:cubicBezTo>
                <a:cubicBezTo>
                  <a:pt x="167" y="131"/>
                  <a:pt x="121" y="162"/>
                  <a:pt x="121" y="162"/>
                </a:cubicBezTo>
                <a:cubicBezTo>
                  <a:pt x="264" y="162"/>
                  <a:pt x="264" y="162"/>
                  <a:pt x="264" y="1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7" name="Freeform 17"/>
          <p:cNvSpPr/>
          <p:nvPr/>
        </p:nvSpPr>
        <p:spPr bwMode="auto">
          <a:xfrm>
            <a:off x="8394166" y="6069026"/>
            <a:ext cx="730964" cy="788974"/>
          </a:xfrm>
          <a:custGeom>
            <a:avLst/>
            <a:gdLst>
              <a:gd name="T0" fmla="*/ 0 w 184"/>
              <a:gd name="T1" fmla="*/ 0 h 198"/>
              <a:gd name="T2" fmla="*/ 46 w 184"/>
              <a:gd name="T3" fmla="*/ 108 h 198"/>
              <a:gd name="T4" fmla="*/ 36 w 184"/>
              <a:gd name="T5" fmla="*/ 154 h 198"/>
              <a:gd name="T6" fmla="*/ 101 w 184"/>
              <a:gd name="T7" fmla="*/ 198 h 198"/>
              <a:gd name="T8" fmla="*/ 184 w 184"/>
              <a:gd name="T9" fmla="*/ 198 h 198"/>
              <a:gd name="T10" fmla="*/ 0 w 184"/>
              <a:gd name="T1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98">
                <a:moveTo>
                  <a:pt x="0" y="0"/>
                </a:moveTo>
                <a:cubicBezTo>
                  <a:pt x="0" y="0"/>
                  <a:pt x="46" y="104"/>
                  <a:pt x="46" y="108"/>
                </a:cubicBezTo>
                <a:cubicBezTo>
                  <a:pt x="45" y="111"/>
                  <a:pt x="36" y="154"/>
                  <a:pt x="36" y="154"/>
                </a:cubicBezTo>
                <a:cubicBezTo>
                  <a:pt x="101" y="198"/>
                  <a:pt x="101" y="198"/>
                  <a:pt x="101" y="198"/>
                </a:cubicBezTo>
                <a:cubicBezTo>
                  <a:pt x="184" y="198"/>
                  <a:pt x="184" y="198"/>
                  <a:pt x="184" y="1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8" name="Freeform 18"/>
          <p:cNvSpPr/>
          <p:nvPr/>
        </p:nvSpPr>
        <p:spPr bwMode="auto">
          <a:xfrm>
            <a:off x="7049431" y="6069026"/>
            <a:ext cx="1745971" cy="788974"/>
          </a:xfrm>
          <a:custGeom>
            <a:avLst/>
            <a:gdLst>
              <a:gd name="T0" fmla="*/ 384 w 439"/>
              <a:gd name="T1" fmla="*/ 108 h 198"/>
              <a:gd name="T2" fmla="*/ 338 w 439"/>
              <a:gd name="T3" fmla="*/ 0 h 198"/>
              <a:gd name="T4" fmla="*/ 117 w 439"/>
              <a:gd name="T5" fmla="*/ 145 h 198"/>
              <a:gd name="T6" fmla="*/ 64 w 439"/>
              <a:gd name="T7" fmla="*/ 109 h 198"/>
              <a:gd name="T8" fmla="*/ 0 w 439"/>
              <a:gd name="T9" fmla="*/ 160 h 198"/>
              <a:gd name="T10" fmla="*/ 59 w 439"/>
              <a:gd name="T11" fmla="*/ 198 h 198"/>
              <a:gd name="T12" fmla="*/ 439 w 439"/>
              <a:gd name="T13" fmla="*/ 198 h 198"/>
              <a:gd name="T14" fmla="*/ 374 w 439"/>
              <a:gd name="T15" fmla="*/ 154 h 198"/>
              <a:gd name="T16" fmla="*/ 384 w 439"/>
              <a:gd name="T17" fmla="*/ 10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98">
                <a:moveTo>
                  <a:pt x="384" y="108"/>
                </a:moveTo>
                <a:cubicBezTo>
                  <a:pt x="384" y="104"/>
                  <a:pt x="338" y="0"/>
                  <a:pt x="338" y="0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0" y="160"/>
                  <a:pt x="0" y="160"/>
                  <a:pt x="0" y="160"/>
                </a:cubicBezTo>
                <a:cubicBezTo>
                  <a:pt x="59" y="198"/>
                  <a:pt x="59" y="198"/>
                  <a:pt x="59" y="198"/>
                </a:cubicBezTo>
                <a:cubicBezTo>
                  <a:pt x="439" y="198"/>
                  <a:pt x="439" y="198"/>
                  <a:pt x="439" y="198"/>
                </a:cubicBezTo>
                <a:cubicBezTo>
                  <a:pt x="374" y="154"/>
                  <a:pt x="374" y="154"/>
                  <a:pt x="374" y="154"/>
                </a:cubicBezTo>
                <a:cubicBezTo>
                  <a:pt x="374" y="154"/>
                  <a:pt x="383" y="111"/>
                  <a:pt x="384" y="10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99" name="Freeform 19"/>
          <p:cNvSpPr/>
          <p:nvPr/>
        </p:nvSpPr>
        <p:spPr bwMode="auto">
          <a:xfrm>
            <a:off x="8942389" y="6488355"/>
            <a:ext cx="518428" cy="369645"/>
          </a:xfrm>
          <a:custGeom>
            <a:avLst/>
            <a:gdLst>
              <a:gd name="T0" fmla="*/ 130 w 261"/>
              <a:gd name="T1" fmla="*/ 104 h 186"/>
              <a:gd name="T2" fmla="*/ 168 w 261"/>
              <a:gd name="T3" fmla="*/ 0 h 186"/>
              <a:gd name="T4" fmla="*/ 0 w 261"/>
              <a:gd name="T5" fmla="*/ 84 h 186"/>
              <a:gd name="T6" fmla="*/ 92 w 261"/>
              <a:gd name="T7" fmla="*/ 186 h 186"/>
              <a:gd name="T8" fmla="*/ 215 w 261"/>
              <a:gd name="T9" fmla="*/ 186 h 186"/>
              <a:gd name="T10" fmla="*/ 261 w 261"/>
              <a:gd name="T11" fmla="*/ 140 h 186"/>
              <a:gd name="T12" fmla="*/ 130 w 261"/>
              <a:gd name="T13" fmla="*/ 10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" h="186">
                <a:moveTo>
                  <a:pt x="130" y="104"/>
                </a:moveTo>
                <a:lnTo>
                  <a:pt x="168" y="0"/>
                </a:lnTo>
                <a:lnTo>
                  <a:pt x="0" y="84"/>
                </a:lnTo>
                <a:lnTo>
                  <a:pt x="92" y="186"/>
                </a:lnTo>
                <a:lnTo>
                  <a:pt x="215" y="186"/>
                </a:lnTo>
                <a:lnTo>
                  <a:pt x="261" y="140"/>
                </a:lnTo>
                <a:lnTo>
                  <a:pt x="130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0" name="Freeform 20"/>
          <p:cNvSpPr/>
          <p:nvPr/>
        </p:nvSpPr>
        <p:spPr bwMode="auto">
          <a:xfrm>
            <a:off x="9200610" y="6488355"/>
            <a:ext cx="482674" cy="369645"/>
          </a:xfrm>
          <a:custGeom>
            <a:avLst/>
            <a:gdLst>
              <a:gd name="T0" fmla="*/ 38 w 243"/>
              <a:gd name="T1" fmla="*/ 0 h 186"/>
              <a:gd name="T2" fmla="*/ 0 w 243"/>
              <a:gd name="T3" fmla="*/ 104 h 186"/>
              <a:gd name="T4" fmla="*/ 131 w 243"/>
              <a:gd name="T5" fmla="*/ 140 h 186"/>
              <a:gd name="T6" fmla="*/ 85 w 243"/>
              <a:gd name="T7" fmla="*/ 186 h 186"/>
              <a:gd name="T8" fmla="*/ 243 w 243"/>
              <a:gd name="T9" fmla="*/ 186 h 186"/>
              <a:gd name="T10" fmla="*/ 38 w 243"/>
              <a:gd name="T1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186">
                <a:moveTo>
                  <a:pt x="38" y="0"/>
                </a:moveTo>
                <a:lnTo>
                  <a:pt x="0" y="104"/>
                </a:lnTo>
                <a:lnTo>
                  <a:pt x="131" y="140"/>
                </a:lnTo>
                <a:lnTo>
                  <a:pt x="85" y="186"/>
                </a:lnTo>
                <a:lnTo>
                  <a:pt x="243" y="186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1" name="Freeform 21"/>
          <p:cNvSpPr/>
          <p:nvPr/>
        </p:nvSpPr>
        <p:spPr bwMode="auto">
          <a:xfrm>
            <a:off x="9572051" y="6359178"/>
            <a:ext cx="1140145" cy="498822"/>
          </a:xfrm>
          <a:custGeom>
            <a:avLst/>
            <a:gdLst>
              <a:gd name="T0" fmla="*/ 442 w 574"/>
              <a:gd name="T1" fmla="*/ 141 h 251"/>
              <a:gd name="T2" fmla="*/ 482 w 574"/>
              <a:gd name="T3" fmla="*/ 103 h 251"/>
              <a:gd name="T4" fmla="*/ 288 w 574"/>
              <a:gd name="T5" fmla="*/ 0 h 251"/>
              <a:gd name="T6" fmla="*/ 0 w 574"/>
              <a:gd name="T7" fmla="*/ 197 h 251"/>
              <a:gd name="T8" fmla="*/ 56 w 574"/>
              <a:gd name="T9" fmla="*/ 251 h 251"/>
              <a:gd name="T10" fmla="*/ 454 w 574"/>
              <a:gd name="T11" fmla="*/ 251 h 251"/>
              <a:gd name="T12" fmla="*/ 574 w 574"/>
              <a:gd name="T13" fmla="*/ 169 h 251"/>
              <a:gd name="T14" fmla="*/ 442 w 574"/>
              <a:gd name="T15" fmla="*/ 14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4" h="251">
                <a:moveTo>
                  <a:pt x="442" y="141"/>
                </a:moveTo>
                <a:lnTo>
                  <a:pt x="482" y="103"/>
                </a:lnTo>
                <a:lnTo>
                  <a:pt x="288" y="0"/>
                </a:lnTo>
                <a:lnTo>
                  <a:pt x="0" y="197"/>
                </a:lnTo>
                <a:lnTo>
                  <a:pt x="56" y="251"/>
                </a:lnTo>
                <a:lnTo>
                  <a:pt x="454" y="251"/>
                </a:lnTo>
                <a:lnTo>
                  <a:pt x="574" y="169"/>
                </a:lnTo>
                <a:lnTo>
                  <a:pt x="442" y="14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2" name="Freeform 22"/>
          <p:cNvSpPr/>
          <p:nvPr/>
        </p:nvSpPr>
        <p:spPr bwMode="auto">
          <a:xfrm>
            <a:off x="10144109" y="6359178"/>
            <a:ext cx="1108364" cy="498822"/>
          </a:xfrm>
          <a:custGeom>
            <a:avLst/>
            <a:gdLst>
              <a:gd name="T0" fmla="*/ 388 w 558"/>
              <a:gd name="T1" fmla="*/ 113 h 251"/>
              <a:gd name="T2" fmla="*/ 0 w 558"/>
              <a:gd name="T3" fmla="*/ 0 h 251"/>
              <a:gd name="T4" fmla="*/ 194 w 558"/>
              <a:gd name="T5" fmla="*/ 103 h 251"/>
              <a:gd name="T6" fmla="*/ 154 w 558"/>
              <a:gd name="T7" fmla="*/ 141 h 251"/>
              <a:gd name="T8" fmla="*/ 286 w 558"/>
              <a:gd name="T9" fmla="*/ 169 h 251"/>
              <a:gd name="T10" fmla="*/ 166 w 558"/>
              <a:gd name="T11" fmla="*/ 251 h 251"/>
              <a:gd name="T12" fmla="*/ 558 w 558"/>
              <a:gd name="T13" fmla="*/ 251 h 251"/>
              <a:gd name="T14" fmla="*/ 388 w 558"/>
              <a:gd name="T15" fmla="*/ 11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8" h="251">
                <a:moveTo>
                  <a:pt x="388" y="113"/>
                </a:moveTo>
                <a:lnTo>
                  <a:pt x="0" y="0"/>
                </a:lnTo>
                <a:lnTo>
                  <a:pt x="194" y="103"/>
                </a:lnTo>
                <a:lnTo>
                  <a:pt x="154" y="141"/>
                </a:lnTo>
                <a:lnTo>
                  <a:pt x="286" y="169"/>
                </a:lnTo>
                <a:lnTo>
                  <a:pt x="166" y="251"/>
                </a:lnTo>
                <a:lnTo>
                  <a:pt x="558" y="251"/>
                </a:lnTo>
                <a:lnTo>
                  <a:pt x="388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3" name="Freeform 23"/>
          <p:cNvSpPr/>
          <p:nvPr/>
        </p:nvSpPr>
        <p:spPr bwMode="auto">
          <a:xfrm>
            <a:off x="5710655" y="5914014"/>
            <a:ext cx="734936" cy="943986"/>
          </a:xfrm>
          <a:custGeom>
            <a:avLst/>
            <a:gdLst>
              <a:gd name="T0" fmla="*/ 162 w 370"/>
              <a:gd name="T1" fmla="*/ 287 h 475"/>
              <a:gd name="T2" fmla="*/ 162 w 370"/>
              <a:gd name="T3" fmla="*/ 222 h 475"/>
              <a:gd name="T4" fmla="*/ 0 w 370"/>
              <a:gd name="T5" fmla="*/ 0 h 475"/>
              <a:gd name="T6" fmla="*/ 94 w 370"/>
              <a:gd name="T7" fmla="*/ 218 h 475"/>
              <a:gd name="T8" fmla="*/ 0 w 370"/>
              <a:gd name="T9" fmla="*/ 293 h 475"/>
              <a:gd name="T10" fmla="*/ 104 w 370"/>
              <a:gd name="T11" fmla="*/ 353 h 475"/>
              <a:gd name="T12" fmla="*/ 40 w 370"/>
              <a:gd name="T13" fmla="*/ 475 h 475"/>
              <a:gd name="T14" fmla="*/ 370 w 370"/>
              <a:gd name="T15" fmla="*/ 475 h 475"/>
              <a:gd name="T16" fmla="*/ 162 w 370"/>
              <a:gd name="T17" fmla="*/ 287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475">
                <a:moveTo>
                  <a:pt x="162" y="287"/>
                </a:moveTo>
                <a:lnTo>
                  <a:pt x="162" y="222"/>
                </a:lnTo>
                <a:lnTo>
                  <a:pt x="0" y="0"/>
                </a:lnTo>
                <a:lnTo>
                  <a:pt x="94" y="218"/>
                </a:lnTo>
                <a:lnTo>
                  <a:pt x="0" y="293"/>
                </a:lnTo>
                <a:lnTo>
                  <a:pt x="104" y="353"/>
                </a:lnTo>
                <a:lnTo>
                  <a:pt x="40" y="475"/>
                </a:lnTo>
                <a:lnTo>
                  <a:pt x="370" y="475"/>
                </a:lnTo>
                <a:lnTo>
                  <a:pt x="162" y="2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4" name="Freeform 24"/>
          <p:cNvSpPr/>
          <p:nvPr/>
        </p:nvSpPr>
        <p:spPr bwMode="auto">
          <a:xfrm>
            <a:off x="4659894" y="5914014"/>
            <a:ext cx="1257337" cy="943986"/>
          </a:xfrm>
          <a:custGeom>
            <a:avLst/>
            <a:gdLst>
              <a:gd name="T0" fmla="*/ 529 w 633"/>
              <a:gd name="T1" fmla="*/ 293 h 475"/>
              <a:gd name="T2" fmla="*/ 623 w 633"/>
              <a:gd name="T3" fmla="*/ 218 h 475"/>
              <a:gd name="T4" fmla="*/ 529 w 633"/>
              <a:gd name="T5" fmla="*/ 0 h 475"/>
              <a:gd name="T6" fmla="*/ 323 w 633"/>
              <a:gd name="T7" fmla="*/ 319 h 475"/>
              <a:gd name="T8" fmla="*/ 0 w 633"/>
              <a:gd name="T9" fmla="*/ 475 h 475"/>
              <a:gd name="T10" fmla="*/ 569 w 633"/>
              <a:gd name="T11" fmla="*/ 475 h 475"/>
              <a:gd name="T12" fmla="*/ 633 w 633"/>
              <a:gd name="T13" fmla="*/ 353 h 475"/>
              <a:gd name="T14" fmla="*/ 529 w 633"/>
              <a:gd name="T15" fmla="*/ 293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3" h="475">
                <a:moveTo>
                  <a:pt x="529" y="293"/>
                </a:moveTo>
                <a:lnTo>
                  <a:pt x="623" y="218"/>
                </a:lnTo>
                <a:lnTo>
                  <a:pt x="529" y="0"/>
                </a:lnTo>
                <a:lnTo>
                  <a:pt x="323" y="319"/>
                </a:lnTo>
                <a:lnTo>
                  <a:pt x="0" y="475"/>
                </a:lnTo>
                <a:lnTo>
                  <a:pt x="569" y="475"/>
                </a:lnTo>
                <a:lnTo>
                  <a:pt x="633" y="353"/>
                </a:lnTo>
                <a:lnTo>
                  <a:pt x="529" y="293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5" name="Freeform 25"/>
          <p:cNvSpPr/>
          <p:nvPr/>
        </p:nvSpPr>
        <p:spPr bwMode="auto">
          <a:xfrm>
            <a:off x="10914800" y="6005432"/>
            <a:ext cx="1277200" cy="852568"/>
          </a:xfrm>
          <a:custGeom>
            <a:avLst/>
            <a:gdLst>
              <a:gd name="T0" fmla="*/ 0 w 643"/>
              <a:gd name="T1" fmla="*/ 291 h 429"/>
              <a:gd name="T2" fmla="*/ 212 w 643"/>
              <a:gd name="T3" fmla="*/ 116 h 429"/>
              <a:gd name="T4" fmla="*/ 389 w 643"/>
              <a:gd name="T5" fmla="*/ 267 h 429"/>
              <a:gd name="T6" fmla="*/ 643 w 643"/>
              <a:gd name="T7" fmla="*/ 0 h 429"/>
              <a:gd name="T8" fmla="*/ 643 w 643"/>
              <a:gd name="T9" fmla="*/ 429 h 429"/>
              <a:gd name="T10" fmla="*/ 170 w 643"/>
              <a:gd name="T11" fmla="*/ 429 h 429"/>
              <a:gd name="T12" fmla="*/ 0 w 643"/>
              <a:gd name="T13" fmla="*/ 291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429">
                <a:moveTo>
                  <a:pt x="0" y="291"/>
                </a:moveTo>
                <a:lnTo>
                  <a:pt x="212" y="116"/>
                </a:lnTo>
                <a:lnTo>
                  <a:pt x="389" y="267"/>
                </a:lnTo>
                <a:lnTo>
                  <a:pt x="643" y="0"/>
                </a:lnTo>
                <a:lnTo>
                  <a:pt x="643" y="429"/>
                </a:lnTo>
                <a:lnTo>
                  <a:pt x="170" y="429"/>
                </a:lnTo>
                <a:lnTo>
                  <a:pt x="0" y="29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6" name="Freeform 26"/>
          <p:cNvSpPr/>
          <p:nvPr/>
        </p:nvSpPr>
        <p:spPr bwMode="auto">
          <a:xfrm>
            <a:off x="781050" y="546099"/>
            <a:ext cx="1423664" cy="926549"/>
          </a:xfrm>
          <a:custGeom>
            <a:avLst/>
            <a:gdLst>
              <a:gd name="T0" fmla="*/ 63 w 305"/>
              <a:gd name="T1" fmla="*/ 198 h 198"/>
              <a:gd name="T2" fmla="*/ 236 w 305"/>
              <a:gd name="T3" fmla="*/ 198 h 198"/>
              <a:gd name="T4" fmla="*/ 296 w 305"/>
              <a:gd name="T5" fmla="*/ 118 h 198"/>
              <a:gd name="T6" fmla="*/ 192 w 305"/>
              <a:gd name="T7" fmla="*/ 60 h 198"/>
              <a:gd name="T8" fmla="*/ 117 w 305"/>
              <a:gd name="T9" fmla="*/ 11 h 198"/>
              <a:gd name="T10" fmla="*/ 57 w 305"/>
              <a:gd name="T11" fmla="*/ 78 h 198"/>
              <a:gd name="T12" fmla="*/ 0 w 305"/>
              <a:gd name="T13" fmla="*/ 144 h 198"/>
              <a:gd name="T14" fmla="*/ 63 w 305"/>
              <a:gd name="T1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7" name="Freeform 27"/>
          <p:cNvSpPr/>
          <p:nvPr/>
        </p:nvSpPr>
        <p:spPr bwMode="auto">
          <a:xfrm>
            <a:off x="10770036" y="1643020"/>
            <a:ext cx="975560" cy="634814"/>
          </a:xfrm>
          <a:custGeom>
            <a:avLst/>
            <a:gdLst>
              <a:gd name="T0" fmla="*/ 43 w 209"/>
              <a:gd name="T1" fmla="*/ 136 h 136"/>
              <a:gd name="T2" fmla="*/ 162 w 209"/>
              <a:gd name="T3" fmla="*/ 136 h 136"/>
              <a:gd name="T4" fmla="*/ 203 w 209"/>
              <a:gd name="T5" fmla="*/ 81 h 136"/>
              <a:gd name="T6" fmla="*/ 132 w 209"/>
              <a:gd name="T7" fmla="*/ 41 h 136"/>
              <a:gd name="T8" fmla="*/ 80 w 209"/>
              <a:gd name="T9" fmla="*/ 7 h 136"/>
              <a:gd name="T10" fmla="*/ 39 w 209"/>
              <a:gd name="T11" fmla="*/ 53 h 136"/>
              <a:gd name="T12" fmla="*/ 0 w 209"/>
              <a:gd name="T13" fmla="*/ 98 h 136"/>
              <a:gd name="T14" fmla="*/ 43 w 209"/>
              <a:gd name="T1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8" name="Freeform 28"/>
          <p:cNvSpPr/>
          <p:nvPr/>
        </p:nvSpPr>
        <p:spPr bwMode="auto">
          <a:xfrm>
            <a:off x="8578528" y="5006135"/>
            <a:ext cx="728169" cy="476111"/>
          </a:xfrm>
          <a:custGeom>
            <a:avLst/>
            <a:gdLst>
              <a:gd name="T0" fmla="*/ 32 w 156"/>
              <a:gd name="T1" fmla="*/ 102 h 102"/>
              <a:gd name="T2" fmla="*/ 121 w 156"/>
              <a:gd name="T3" fmla="*/ 102 h 102"/>
              <a:gd name="T4" fmla="*/ 152 w 156"/>
              <a:gd name="T5" fmla="*/ 60 h 102"/>
              <a:gd name="T6" fmla="*/ 98 w 156"/>
              <a:gd name="T7" fmla="*/ 31 h 102"/>
              <a:gd name="T8" fmla="*/ 60 w 156"/>
              <a:gd name="T9" fmla="*/ 6 h 102"/>
              <a:gd name="T10" fmla="*/ 29 w 156"/>
              <a:gd name="T11" fmla="*/ 40 h 102"/>
              <a:gd name="T12" fmla="*/ 0 w 156"/>
              <a:gd name="T13" fmla="*/ 74 h 102"/>
              <a:gd name="T14" fmla="*/ 32 w 156"/>
              <a:gd name="T1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09" name="Freeform 29"/>
          <p:cNvSpPr/>
          <p:nvPr/>
        </p:nvSpPr>
        <p:spPr bwMode="auto">
          <a:xfrm>
            <a:off x="10144558" y="5617611"/>
            <a:ext cx="455106" cy="296401"/>
          </a:xfrm>
          <a:custGeom>
            <a:avLst/>
            <a:gdLst>
              <a:gd name="T0" fmla="*/ 20 w 97"/>
              <a:gd name="T1" fmla="*/ 63 h 63"/>
              <a:gd name="T2" fmla="*/ 75 w 97"/>
              <a:gd name="T3" fmla="*/ 63 h 63"/>
              <a:gd name="T4" fmla="*/ 94 w 97"/>
              <a:gd name="T5" fmla="*/ 37 h 63"/>
              <a:gd name="T6" fmla="*/ 61 w 97"/>
              <a:gd name="T7" fmla="*/ 19 h 63"/>
              <a:gd name="T8" fmla="*/ 37 w 97"/>
              <a:gd name="T9" fmla="*/ 3 h 63"/>
              <a:gd name="T10" fmla="*/ 18 w 97"/>
              <a:gd name="T11" fmla="*/ 25 h 63"/>
              <a:gd name="T12" fmla="*/ 0 w 97"/>
              <a:gd name="T13" fmla="*/ 46 h 63"/>
              <a:gd name="T14" fmla="*/ 20 w 97"/>
              <a:gd name="T15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110" name="Freeform 30"/>
          <p:cNvSpPr/>
          <p:nvPr/>
        </p:nvSpPr>
        <p:spPr bwMode="auto">
          <a:xfrm>
            <a:off x="2589804" y="5197513"/>
            <a:ext cx="578801" cy="378088"/>
          </a:xfrm>
          <a:custGeom>
            <a:avLst/>
            <a:gdLst>
              <a:gd name="T0" fmla="*/ 26 w 124"/>
              <a:gd name="T1" fmla="*/ 81 h 81"/>
              <a:gd name="T2" fmla="*/ 96 w 124"/>
              <a:gd name="T3" fmla="*/ 81 h 81"/>
              <a:gd name="T4" fmla="*/ 121 w 124"/>
              <a:gd name="T5" fmla="*/ 48 h 81"/>
              <a:gd name="T6" fmla="*/ 78 w 124"/>
              <a:gd name="T7" fmla="*/ 24 h 81"/>
              <a:gd name="T8" fmla="*/ 47 w 124"/>
              <a:gd name="T9" fmla="*/ 4 h 81"/>
              <a:gd name="T10" fmla="*/ 23 w 124"/>
              <a:gd name="T11" fmla="*/ 32 h 81"/>
              <a:gd name="T12" fmla="*/ 0 w 124"/>
              <a:gd name="T13" fmla="*/ 58 h 81"/>
              <a:gd name="T14" fmla="*/ 26 w 124"/>
              <a:gd name="T1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3724" y="2033588"/>
            <a:ext cx="8464553" cy="1448712"/>
          </a:xfrm>
        </p:spPr>
        <p:txBody>
          <a:bodyPr wrap="square" anchor="ctr">
            <a:normAutofit/>
          </a:bodyPr>
          <a:lstStyle>
            <a:lvl1pPr algn="ctr">
              <a:lnSpc>
                <a:spcPct val="150000"/>
              </a:lnSpc>
              <a:defRPr sz="4400" b="1" i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0112" y="3548014"/>
            <a:ext cx="7851776" cy="893811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945510" y="1797377"/>
            <a:ext cx="7241320" cy="3263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170" y="1797377"/>
            <a:ext cx="4940340" cy="326324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170" y="1797377"/>
            <a:ext cx="4974178" cy="326324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>
            <a:off x="1298400" y="2722036"/>
            <a:ext cx="539163" cy="594179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2 h 262"/>
              <a:gd name="T4" fmla="*/ 97 w 235"/>
              <a:gd name="T5" fmla="*/ 7 h 262"/>
              <a:gd name="T6" fmla="*/ 137 w 235"/>
              <a:gd name="T7" fmla="*/ 7 h 262"/>
              <a:gd name="T8" fmla="*/ 215 w 235"/>
              <a:gd name="T9" fmla="*/ 52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1 h 262"/>
              <a:gd name="T16" fmla="*/ 137 w 235"/>
              <a:gd name="T17" fmla="*/ 255 h 262"/>
              <a:gd name="T18" fmla="*/ 97 w 235"/>
              <a:gd name="T19" fmla="*/ 255 h 262"/>
              <a:gd name="T20" fmla="*/ 20 w 235"/>
              <a:gd name="T21" fmla="*/ 211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13" name="Freeform 9"/>
          <p:cNvSpPr/>
          <p:nvPr/>
        </p:nvSpPr>
        <p:spPr bwMode="auto">
          <a:xfrm>
            <a:off x="2943396" y="3429001"/>
            <a:ext cx="742723" cy="819747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2 h 262"/>
              <a:gd name="T4" fmla="*/ 97 w 235"/>
              <a:gd name="T5" fmla="*/ 7 h 262"/>
              <a:gd name="T6" fmla="*/ 137 w 235"/>
              <a:gd name="T7" fmla="*/ 7 h 262"/>
              <a:gd name="T8" fmla="*/ 215 w 235"/>
              <a:gd name="T9" fmla="*/ 52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1 h 262"/>
              <a:gd name="T16" fmla="*/ 137 w 235"/>
              <a:gd name="T17" fmla="*/ 255 h 262"/>
              <a:gd name="T18" fmla="*/ 97 w 235"/>
              <a:gd name="T19" fmla="*/ 255 h 262"/>
              <a:gd name="T20" fmla="*/ 20 w 235"/>
              <a:gd name="T21" fmla="*/ 211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4"/>
                  <a:pt x="9" y="58"/>
                  <a:pt x="20" y="52"/>
                </a:cubicBezTo>
                <a:cubicBezTo>
                  <a:pt x="97" y="7"/>
                  <a:pt x="97" y="7"/>
                  <a:pt x="97" y="7"/>
                </a:cubicBezTo>
                <a:cubicBezTo>
                  <a:pt x="108" y="0"/>
                  <a:pt x="126" y="0"/>
                  <a:pt x="137" y="7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26" y="58"/>
                  <a:pt x="235" y="74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9"/>
                  <a:pt x="226" y="204"/>
                  <a:pt x="215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62"/>
                  <a:pt x="108" y="262"/>
                  <a:pt x="97" y="255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9" y="204"/>
                  <a:pt x="0" y="189"/>
                  <a:pt x="0" y="176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4" name="Group 10"/>
          <p:cNvGrpSpPr/>
          <p:nvPr/>
        </p:nvGrpSpPr>
        <p:grpSpPr bwMode="auto">
          <a:xfrm>
            <a:off x="3149707" y="3682077"/>
            <a:ext cx="324598" cy="319096"/>
            <a:chOff x="0" y="0"/>
            <a:chExt cx="133" cy="132"/>
          </a:xfrm>
          <a:solidFill>
            <a:schemeClr val="bg1"/>
          </a:solidFill>
        </p:grpSpPr>
        <p:sp>
          <p:nvSpPr>
            <p:cNvPr id="15" name="Freeform 11"/>
            <p:cNvSpPr/>
            <p:nvPr/>
          </p:nvSpPr>
          <p:spPr bwMode="auto">
            <a:xfrm>
              <a:off x="31" y="90"/>
              <a:ext cx="69" cy="42"/>
            </a:xfrm>
            <a:custGeom>
              <a:avLst/>
              <a:gdLst>
                <a:gd name="T0" fmla="*/ 65 w 69"/>
                <a:gd name="T1" fmla="*/ 11 h 42"/>
                <a:gd name="T2" fmla="*/ 65 w 69"/>
                <a:gd name="T3" fmla="*/ 0 h 42"/>
                <a:gd name="T4" fmla="*/ 5 w 69"/>
                <a:gd name="T5" fmla="*/ 0 h 42"/>
                <a:gd name="T6" fmla="*/ 5 w 69"/>
                <a:gd name="T7" fmla="*/ 11 h 42"/>
                <a:gd name="T8" fmla="*/ 22 w 69"/>
                <a:gd name="T9" fmla="*/ 11 h 42"/>
                <a:gd name="T10" fmla="*/ 0 w 69"/>
                <a:gd name="T11" fmla="*/ 34 h 42"/>
                <a:gd name="T12" fmla="*/ 8 w 69"/>
                <a:gd name="T13" fmla="*/ 42 h 42"/>
                <a:gd name="T14" fmla="*/ 34 w 69"/>
                <a:gd name="T15" fmla="*/ 14 h 42"/>
                <a:gd name="T16" fmla="*/ 62 w 69"/>
                <a:gd name="T17" fmla="*/ 42 h 42"/>
                <a:gd name="T18" fmla="*/ 69 w 69"/>
                <a:gd name="T19" fmla="*/ 34 h 42"/>
                <a:gd name="T20" fmla="*/ 48 w 69"/>
                <a:gd name="T21" fmla="*/ 11 h 42"/>
                <a:gd name="T22" fmla="*/ 65 w 69"/>
                <a:gd name="T2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42">
                  <a:moveTo>
                    <a:pt x="65" y="11"/>
                  </a:moveTo>
                  <a:lnTo>
                    <a:pt x="65" y="0"/>
                  </a:lnTo>
                  <a:lnTo>
                    <a:pt x="5" y="0"/>
                  </a:lnTo>
                  <a:lnTo>
                    <a:pt x="5" y="11"/>
                  </a:lnTo>
                  <a:lnTo>
                    <a:pt x="22" y="11"/>
                  </a:lnTo>
                  <a:lnTo>
                    <a:pt x="0" y="34"/>
                  </a:lnTo>
                  <a:lnTo>
                    <a:pt x="8" y="42"/>
                  </a:lnTo>
                  <a:lnTo>
                    <a:pt x="34" y="14"/>
                  </a:lnTo>
                  <a:lnTo>
                    <a:pt x="62" y="42"/>
                  </a:lnTo>
                  <a:lnTo>
                    <a:pt x="69" y="34"/>
                  </a:lnTo>
                  <a:lnTo>
                    <a:pt x="48" y="11"/>
                  </a:lnTo>
                  <a:lnTo>
                    <a:pt x="6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0" y="0"/>
              <a:ext cx="133" cy="85"/>
            </a:xfrm>
            <a:custGeom>
              <a:avLst/>
              <a:gdLst>
                <a:gd name="T0" fmla="*/ 133 w 133"/>
                <a:gd name="T1" fmla="*/ 0 h 85"/>
                <a:gd name="T2" fmla="*/ 119 w 133"/>
                <a:gd name="T3" fmla="*/ 0 h 85"/>
                <a:gd name="T4" fmla="*/ 13 w 133"/>
                <a:gd name="T5" fmla="*/ 0 h 85"/>
                <a:gd name="T6" fmla="*/ 0 w 133"/>
                <a:gd name="T7" fmla="*/ 0 h 85"/>
                <a:gd name="T8" fmla="*/ 0 w 133"/>
                <a:gd name="T9" fmla="*/ 11 h 85"/>
                <a:gd name="T10" fmla="*/ 13 w 133"/>
                <a:gd name="T11" fmla="*/ 11 h 85"/>
                <a:gd name="T12" fmla="*/ 13 w 133"/>
                <a:gd name="T13" fmla="*/ 85 h 85"/>
                <a:gd name="T14" fmla="*/ 49 w 133"/>
                <a:gd name="T15" fmla="*/ 57 h 85"/>
                <a:gd name="T16" fmla="*/ 59 w 133"/>
                <a:gd name="T17" fmla="*/ 73 h 85"/>
                <a:gd name="T18" fmla="*/ 95 w 133"/>
                <a:gd name="T19" fmla="*/ 49 h 85"/>
                <a:gd name="T20" fmla="*/ 89 w 133"/>
                <a:gd name="T21" fmla="*/ 39 h 85"/>
                <a:gd name="T22" fmla="*/ 63 w 133"/>
                <a:gd name="T23" fmla="*/ 57 h 85"/>
                <a:gd name="T24" fmla="*/ 53 w 133"/>
                <a:gd name="T25" fmla="*/ 39 h 85"/>
                <a:gd name="T26" fmla="*/ 24 w 133"/>
                <a:gd name="T27" fmla="*/ 62 h 85"/>
                <a:gd name="T28" fmla="*/ 24 w 133"/>
                <a:gd name="T29" fmla="*/ 11 h 85"/>
                <a:gd name="T30" fmla="*/ 108 w 133"/>
                <a:gd name="T31" fmla="*/ 11 h 85"/>
                <a:gd name="T32" fmla="*/ 108 w 133"/>
                <a:gd name="T33" fmla="*/ 73 h 85"/>
                <a:gd name="T34" fmla="*/ 119 w 133"/>
                <a:gd name="T35" fmla="*/ 73 h 85"/>
                <a:gd name="T36" fmla="*/ 119 w 133"/>
                <a:gd name="T37" fmla="*/ 11 h 85"/>
                <a:gd name="T38" fmla="*/ 133 w 133"/>
                <a:gd name="T39" fmla="*/ 11 h 85"/>
                <a:gd name="T40" fmla="*/ 133 w 133"/>
                <a:gd name="T4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85">
                  <a:moveTo>
                    <a:pt x="133" y="0"/>
                  </a:moveTo>
                  <a:lnTo>
                    <a:pt x="119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3" y="11"/>
                  </a:lnTo>
                  <a:lnTo>
                    <a:pt x="13" y="85"/>
                  </a:lnTo>
                  <a:lnTo>
                    <a:pt x="49" y="57"/>
                  </a:lnTo>
                  <a:lnTo>
                    <a:pt x="59" y="73"/>
                  </a:lnTo>
                  <a:lnTo>
                    <a:pt x="95" y="49"/>
                  </a:lnTo>
                  <a:lnTo>
                    <a:pt x="89" y="39"/>
                  </a:lnTo>
                  <a:lnTo>
                    <a:pt x="63" y="57"/>
                  </a:lnTo>
                  <a:lnTo>
                    <a:pt x="53" y="39"/>
                  </a:lnTo>
                  <a:lnTo>
                    <a:pt x="24" y="62"/>
                  </a:lnTo>
                  <a:lnTo>
                    <a:pt x="24" y="11"/>
                  </a:lnTo>
                  <a:lnTo>
                    <a:pt x="108" y="11"/>
                  </a:lnTo>
                  <a:lnTo>
                    <a:pt x="108" y="73"/>
                  </a:lnTo>
                  <a:lnTo>
                    <a:pt x="119" y="73"/>
                  </a:lnTo>
                  <a:lnTo>
                    <a:pt x="119" y="11"/>
                  </a:lnTo>
                  <a:lnTo>
                    <a:pt x="133" y="11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 fontScale="47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400" y="2449760"/>
            <a:ext cx="4834800" cy="604800"/>
          </a:xfrm>
        </p:spPr>
        <p:txBody>
          <a:bodyPr wrap="square" anchor="ctr">
            <a:normAutofit/>
          </a:bodyPr>
          <a:lstStyle>
            <a:lvl1pPr algn="l">
              <a:lnSpc>
                <a:spcPct val="150000"/>
              </a:lnSpc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2400" y="3054560"/>
            <a:ext cx="5673600" cy="1815152"/>
          </a:xfrm>
        </p:spPr>
        <p:txBody>
          <a:bodyPr wrap="square"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800" y="514800"/>
            <a:ext cx="7426800" cy="601200"/>
          </a:xfrm>
        </p:spPr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"/>
          <p:cNvSpPr/>
          <p:nvPr/>
        </p:nvSpPr>
        <p:spPr bwMode="auto">
          <a:xfrm>
            <a:off x="6044356" y="4993876"/>
            <a:ext cx="401236" cy="413367"/>
          </a:xfrm>
          <a:custGeom>
            <a:avLst/>
            <a:gdLst>
              <a:gd name="T0" fmla="*/ 202 w 202"/>
              <a:gd name="T1" fmla="*/ 208 h 208"/>
              <a:gd name="T2" fmla="*/ 0 w 202"/>
              <a:gd name="T3" fmla="*/ 208 h 208"/>
              <a:gd name="T4" fmla="*/ 0 w 202"/>
              <a:gd name="T5" fmla="*/ 0 h 208"/>
              <a:gd name="T6" fmla="*/ 202 w 202"/>
              <a:gd name="T7" fmla="*/ 0 h 208"/>
              <a:gd name="T8" fmla="*/ 160 w 202"/>
              <a:gd name="T9" fmla="*/ 102 h 208"/>
              <a:gd name="T10" fmla="*/ 202 w 202"/>
              <a:gd name="T11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2" h="208">
                <a:moveTo>
                  <a:pt x="202" y="208"/>
                </a:moveTo>
                <a:lnTo>
                  <a:pt x="0" y="208"/>
                </a:lnTo>
                <a:lnTo>
                  <a:pt x="0" y="0"/>
                </a:lnTo>
                <a:lnTo>
                  <a:pt x="202" y="0"/>
                </a:lnTo>
                <a:lnTo>
                  <a:pt x="160" y="102"/>
                </a:lnTo>
                <a:lnTo>
                  <a:pt x="202" y="20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734491" y="4906433"/>
            <a:ext cx="436989" cy="421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39" name="Freeform 5"/>
          <p:cNvSpPr/>
          <p:nvPr/>
        </p:nvSpPr>
        <p:spPr bwMode="auto">
          <a:xfrm>
            <a:off x="6044356" y="5327749"/>
            <a:ext cx="127124" cy="79494"/>
          </a:xfrm>
          <a:custGeom>
            <a:avLst/>
            <a:gdLst>
              <a:gd name="T0" fmla="*/ 64 w 64"/>
              <a:gd name="T1" fmla="*/ 0 h 40"/>
              <a:gd name="T2" fmla="*/ 0 w 64"/>
              <a:gd name="T3" fmla="*/ 40 h 40"/>
              <a:gd name="T4" fmla="*/ 0 w 64"/>
              <a:gd name="T5" fmla="*/ 0 h 40"/>
              <a:gd name="T6" fmla="*/ 64 w 64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40">
                <a:moveTo>
                  <a:pt x="64" y="0"/>
                </a:moveTo>
                <a:lnTo>
                  <a:pt x="0" y="40"/>
                </a:lnTo>
                <a:lnTo>
                  <a:pt x="0" y="0"/>
                </a:lnTo>
                <a:lnTo>
                  <a:pt x="6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686819" y="4906433"/>
            <a:ext cx="51644" cy="1083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1" name="Freeform 7"/>
          <p:cNvSpPr/>
          <p:nvPr/>
        </p:nvSpPr>
        <p:spPr bwMode="auto">
          <a:xfrm>
            <a:off x="3174131" y="6323406"/>
            <a:ext cx="798499" cy="534594"/>
          </a:xfrm>
          <a:custGeom>
            <a:avLst/>
            <a:gdLst>
              <a:gd name="T0" fmla="*/ 0 w 402"/>
              <a:gd name="T1" fmla="*/ 269 h 269"/>
              <a:gd name="T2" fmla="*/ 280 w 402"/>
              <a:gd name="T3" fmla="*/ 0 h 269"/>
              <a:gd name="T4" fmla="*/ 402 w 402"/>
              <a:gd name="T5" fmla="*/ 269 h 269"/>
              <a:gd name="T6" fmla="*/ 0 w 402"/>
              <a:gd name="T7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69">
                <a:moveTo>
                  <a:pt x="0" y="269"/>
                </a:moveTo>
                <a:lnTo>
                  <a:pt x="280" y="0"/>
                </a:lnTo>
                <a:lnTo>
                  <a:pt x="402" y="269"/>
                </a:lnTo>
                <a:lnTo>
                  <a:pt x="0" y="26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2" name="Freeform 8"/>
          <p:cNvSpPr/>
          <p:nvPr/>
        </p:nvSpPr>
        <p:spPr bwMode="auto">
          <a:xfrm>
            <a:off x="2758991" y="6208140"/>
            <a:ext cx="740895" cy="649860"/>
          </a:xfrm>
          <a:custGeom>
            <a:avLst/>
            <a:gdLst>
              <a:gd name="T0" fmla="*/ 24 w 373"/>
              <a:gd name="T1" fmla="*/ 279 h 327"/>
              <a:gd name="T2" fmla="*/ 265 w 373"/>
              <a:gd name="T3" fmla="*/ 0 h 327"/>
              <a:gd name="T4" fmla="*/ 373 w 373"/>
              <a:gd name="T5" fmla="*/ 327 h 327"/>
              <a:gd name="T6" fmla="*/ 0 w 373"/>
              <a:gd name="T7" fmla="*/ 327 h 327"/>
              <a:gd name="T8" fmla="*/ 24 w 373"/>
              <a:gd name="T9" fmla="*/ 279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3" h="327">
                <a:moveTo>
                  <a:pt x="24" y="279"/>
                </a:moveTo>
                <a:lnTo>
                  <a:pt x="265" y="0"/>
                </a:lnTo>
                <a:lnTo>
                  <a:pt x="373" y="327"/>
                </a:lnTo>
                <a:lnTo>
                  <a:pt x="0" y="327"/>
                </a:lnTo>
                <a:lnTo>
                  <a:pt x="24" y="279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3" name="Freeform 9"/>
          <p:cNvSpPr/>
          <p:nvPr/>
        </p:nvSpPr>
        <p:spPr bwMode="auto">
          <a:xfrm>
            <a:off x="3285365" y="6208140"/>
            <a:ext cx="504524" cy="649860"/>
          </a:xfrm>
          <a:custGeom>
            <a:avLst/>
            <a:gdLst>
              <a:gd name="T0" fmla="*/ 0 w 254"/>
              <a:gd name="T1" fmla="*/ 0 h 327"/>
              <a:gd name="T2" fmla="*/ 254 w 254"/>
              <a:gd name="T3" fmla="*/ 327 h 327"/>
              <a:gd name="T4" fmla="*/ 108 w 254"/>
              <a:gd name="T5" fmla="*/ 327 h 327"/>
              <a:gd name="T6" fmla="*/ 0 w 254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" h="327">
                <a:moveTo>
                  <a:pt x="0" y="0"/>
                </a:moveTo>
                <a:lnTo>
                  <a:pt x="254" y="327"/>
                </a:lnTo>
                <a:lnTo>
                  <a:pt x="108" y="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4" name="Freeform 10"/>
          <p:cNvSpPr/>
          <p:nvPr/>
        </p:nvSpPr>
        <p:spPr bwMode="auto">
          <a:xfrm>
            <a:off x="0" y="6315456"/>
            <a:ext cx="2758991" cy="542544"/>
          </a:xfrm>
          <a:custGeom>
            <a:avLst/>
            <a:gdLst>
              <a:gd name="T0" fmla="*/ 1303 w 1389"/>
              <a:gd name="T1" fmla="*/ 227 h 273"/>
              <a:gd name="T2" fmla="*/ 1343 w 1389"/>
              <a:gd name="T3" fmla="*/ 171 h 273"/>
              <a:gd name="T4" fmla="*/ 1309 w 1389"/>
              <a:gd name="T5" fmla="*/ 109 h 273"/>
              <a:gd name="T6" fmla="*/ 569 w 1389"/>
              <a:gd name="T7" fmla="*/ 209 h 273"/>
              <a:gd name="T8" fmla="*/ 376 w 1389"/>
              <a:gd name="T9" fmla="*/ 0 h 273"/>
              <a:gd name="T10" fmla="*/ 0 w 1389"/>
              <a:gd name="T11" fmla="*/ 189 h 273"/>
              <a:gd name="T12" fmla="*/ 0 w 1389"/>
              <a:gd name="T13" fmla="*/ 273 h 273"/>
              <a:gd name="T14" fmla="*/ 1339 w 1389"/>
              <a:gd name="T15" fmla="*/ 273 h 273"/>
              <a:gd name="T16" fmla="*/ 1389 w 1389"/>
              <a:gd name="T17" fmla="*/ 237 h 273"/>
              <a:gd name="T18" fmla="*/ 1303 w 1389"/>
              <a:gd name="T19" fmla="*/ 227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9" h="273">
                <a:moveTo>
                  <a:pt x="1303" y="227"/>
                </a:moveTo>
                <a:lnTo>
                  <a:pt x="1343" y="171"/>
                </a:lnTo>
                <a:lnTo>
                  <a:pt x="1309" y="109"/>
                </a:lnTo>
                <a:lnTo>
                  <a:pt x="569" y="209"/>
                </a:lnTo>
                <a:lnTo>
                  <a:pt x="376" y="0"/>
                </a:lnTo>
                <a:lnTo>
                  <a:pt x="0" y="189"/>
                </a:lnTo>
                <a:lnTo>
                  <a:pt x="0" y="273"/>
                </a:lnTo>
                <a:lnTo>
                  <a:pt x="1339" y="273"/>
                </a:lnTo>
                <a:lnTo>
                  <a:pt x="1389" y="237"/>
                </a:lnTo>
                <a:lnTo>
                  <a:pt x="1303" y="2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5" name="Freeform 11"/>
          <p:cNvSpPr/>
          <p:nvPr/>
        </p:nvSpPr>
        <p:spPr bwMode="auto">
          <a:xfrm>
            <a:off x="2588168" y="6532076"/>
            <a:ext cx="484661" cy="325924"/>
          </a:xfrm>
          <a:custGeom>
            <a:avLst/>
            <a:gdLst>
              <a:gd name="T0" fmla="*/ 162 w 244"/>
              <a:gd name="T1" fmla="*/ 100 h 164"/>
              <a:gd name="T2" fmla="*/ 106 w 244"/>
              <a:gd name="T3" fmla="*/ 88 h 164"/>
              <a:gd name="T4" fmla="*/ 6 w 244"/>
              <a:gd name="T5" fmla="*/ 0 h 164"/>
              <a:gd name="T6" fmla="*/ 40 w 244"/>
              <a:gd name="T7" fmla="*/ 62 h 164"/>
              <a:gd name="T8" fmla="*/ 0 w 244"/>
              <a:gd name="T9" fmla="*/ 118 h 164"/>
              <a:gd name="T10" fmla="*/ 86 w 244"/>
              <a:gd name="T11" fmla="*/ 128 h 164"/>
              <a:gd name="T12" fmla="*/ 36 w 244"/>
              <a:gd name="T13" fmla="*/ 164 h 164"/>
              <a:gd name="T14" fmla="*/ 244 w 244"/>
              <a:gd name="T15" fmla="*/ 164 h 164"/>
              <a:gd name="T16" fmla="*/ 162 w 244"/>
              <a:gd name="T17" fmla="*/ 10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164">
                <a:moveTo>
                  <a:pt x="162" y="100"/>
                </a:moveTo>
                <a:lnTo>
                  <a:pt x="106" y="88"/>
                </a:lnTo>
                <a:lnTo>
                  <a:pt x="6" y="0"/>
                </a:lnTo>
                <a:lnTo>
                  <a:pt x="40" y="62"/>
                </a:lnTo>
                <a:lnTo>
                  <a:pt x="0" y="118"/>
                </a:lnTo>
                <a:lnTo>
                  <a:pt x="86" y="128"/>
                </a:lnTo>
                <a:lnTo>
                  <a:pt x="36" y="164"/>
                </a:lnTo>
                <a:lnTo>
                  <a:pt x="244" y="164"/>
                </a:lnTo>
                <a:lnTo>
                  <a:pt x="162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46" name="Freeform 12"/>
          <p:cNvSpPr/>
          <p:nvPr/>
        </p:nvSpPr>
        <p:spPr bwMode="auto">
          <a:xfrm>
            <a:off x="3730299" y="6323406"/>
            <a:ext cx="552196" cy="534594"/>
          </a:xfrm>
          <a:custGeom>
            <a:avLst/>
            <a:gdLst>
              <a:gd name="T0" fmla="*/ 0 w 278"/>
              <a:gd name="T1" fmla="*/ 0 h 269"/>
              <a:gd name="T2" fmla="*/ 150 w 278"/>
              <a:gd name="T3" fmla="*/ 201 h 269"/>
              <a:gd name="T4" fmla="*/ 192 w 278"/>
              <a:gd name="T5" fmla="*/ 175 h 269"/>
              <a:gd name="T6" fmla="*/ 278 w 278"/>
              <a:gd name="T7" fmla="*/ 269 h 269"/>
              <a:gd name="T8" fmla="*/ 122 w 278"/>
              <a:gd name="T9" fmla="*/ 269 h 269"/>
              <a:gd name="T10" fmla="*/ 0 w 278"/>
              <a:gd name="T11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" h="269">
                <a:moveTo>
                  <a:pt x="0" y="0"/>
                </a:moveTo>
                <a:lnTo>
                  <a:pt x="150" y="201"/>
                </a:lnTo>
                <a:lnTo>
                  <a:pt x="192" y="175"/>
                </a:lnTo>
                <a:lnTo>
                  <a:pt x="278" y="269"/>
                </a:lnTo>
                <a:lnTo>
                  <a:pt x="122" y="2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7" name="Freeform 13"/>
          <p:cNvSpPr/>
          <p:nvPr/>
        </p:nvSpPr>
        <p:spPr bwMode="auto">
          <a:xfrm>
            <a:off x="4485099" y="6424760"/>
            <a:ext cx="508497" cy="433240"/>
          </a:xfrm>
          <a:custGeom>
            <a:avLst/>
            <a:gdLst>
              <a:gd name="T0" fmla="*/ 46 w 256"/>
              <a:gd name="T1" fmla="*/ 0 h 218"/>
              <a:gd name="T2" fmla="*/ 0 w 256"/>
              <a:gd name="T3" fmla="*/ 104 h 218"/>
              <a:gd name="T4" fmla="*/ 132 w 256"/>
              <a:gd name="T5" fmla="*/ 144 h 218"/>
              <a:gd name="T6" fmla="*/ 60 w 256"/>
              <a:gd name="T7" fmla="*/ 218 h 218"/>
              <a:gd name="T8" fmla="*/ 256 w 256"/>
              <a:gd name="T9" fmla="*/ 218 h 218"/>
              <a:gd name="T10" fmla="*/ 46 w 256"/>
              <a:gd name="T11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218">
                <a:moveTo>
                  <a:pt x="46" y="0"/>
                </a:moveTo>
                <a:lnTo>
                  <a:pt x="0" y="104"/>
                </a:lnTo>
                <a:lnTo>
                  <a:pt x="132" y="144"/>
                </a:lnTo>
                <a:lnTo>
                  <a:pt x="60" y="218"/>
                </a:lnTo>
                <a:lnTo>
                  <a:pt x="256" y="218"/>
                </a:lnTo>
                <a:lnTo>
                  <a:pt x="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8" name="Freeform 14"/>
          <p:cNvSpPr/>
          <p:nvPr/>
        </p:nvSpPr>
        <p:spPr bwMode="auto">
          <a:xfrm>
            <a:off x="4111672" y="6424760"/>
            <a:ext cx="635621" cy="433240"/>
          </a:xfrm>
          <a:custGeom>
            <a:avLst/>
            <a:gdLst>
              <a:gd name="T0" fmla="*/ 188 w 320"/>
              <a:gd name="T1" fmla="*/ 104 h 218"/>
              <a:gd name="T2" fmla="*/ 234 w 320"/>
              <a:gd name="T3" fmla="*/ 0 h 218"/>
              <a:gd name="T4" fmla="*/ 0 w 320"/>
              <a:gd name="T5" fmla="*/ 124 h 218"/>
              <a:gd name="T6" fmla="*/ 86 w 320"/>
              <a:gd name="T7" fmla="*/ 218 h 218"/>
              <a:gd name="T8" fmla="*/ 248 w 320"/>
              <a:gd name="T9" fmla="*/ 218 h 218"/>
              <a:gd name="T10" fmla="*/ 320 w 320"/>
              <a:gd name="T11" fmla="*/ 144 h 218"/>
              <a:gd name="T12" fmla="*/ 188 w 320"/>
              <a:gd name="T13" fmla="*/ 10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18">
                <a:moveTo>
                  <a:pt x="188" y="104"/>
                </a:moveTo>
                <a:lnTo>
                  <a:pt x="234" y="0"/>
                </a:lnTo>
                <a:lnTo>
                  <a:pt x="0" y="124"/>
                </a:lnTo>
                <a:lnTo>
                  <a:pt x="86" y="218"/>
                </a:lnTo>
                <a:lnTo>
                  <a:pt x="248" y="218"/>
                </a:lnTo>
                <a:lnTo>
                  <a:pt x="320" y="144"/>
                </a:lnTo>
                <a:lnTo>
                  <a:pt x="188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49" name="Freeform 15"/>
          <p:cNvSpPr/>
          <p:nvPr/>
        </p:nvSpPr>
        <p:spPr bwMode="auto">
          <a:xfrm>
            <a:off x="5960931" y="6212115"/>
            <a:ext cx="949458" cy="645885"/>
          </a:xfrm>
          <a:custGeom>
            <a:avLst/>
            <a:gdLst>
              <a:gd name="T0" fmla="*/ 112 w 239"/>
              <a:gd name="T1" fmla="*/ 97 h 162"/>
              <a:gd name="T2" fmla="*/ 141 w 239"/>
              <a:gd name="T3" fmla="*/ 80 h 162"/>
              <a:gd name="T4" fmla="*/ 69 w 239"/>
              <a:gd name="T5" fmla="*/ 0 h 162"/>
              <a:gd name="T6" fmla="*/ 0 w 239"/>
              <a:gd name="T7" fmla="*/ 36 h 162"/>
              <a:gd name="T8" fmla="*/ 5 w 239"/>
              <a:gd name="T9" fmla="*/ 162 h 162"/>
              <a:gd name="T10" fmla="*/ 190 w 239"/>
              <a:gd name="T11" fmla="*/ 162 h 162"/>
              <a:gd name="T12" fmla="*/ 237 w 239"/>
              <a:gd name="T13" fmla="*/ 131 h 162"/>
              <a:gd name="T14" fmla="*/ 112 w 239"/>
              <a:gd name="T15" fmla="*/ 9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9" h="162">
                <a:moveTo>
                  <a:pt x="112" y="97"/>
                </a:moveTo>
                <a:cubicBezTo>
                  <a:pt x="141" y="80"/>
                  <a:pt x="141" y="80"/>
                  <a:pt x="141" y="80"/>
                </a:cubicBezTo>
                <a:cubicBezTo>
                  <a:pt x="69" y="0"/>
                  <a:pt x="69" y="0"/>
                  <a:pt x="69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5" y="162"/>
                  <a:pt x="5" y="162"/>
                  <a:pt x="5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2"/>
                  <a:pt x="236" y="131"/>
                  <a:pt x="237" y="131"/>
                </a:cubicBezTo>
                <a:cubicBezTo>
                  <a:pt x="239" y="131"/>
                  <a:pt x="112" y="97"/>
                  <a:pt x="112" y="9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0" name="Freeform 16"/>
          <p:cNvSpPr/>
          <p:nvPr/>
        </p:nvSpPr>
        <p:spPr bwMode="auto">
          <a:xfrm>
            <a:off x="6235042" y="6212115"/>
            <a:ext cx="1050761" cy="645885"/>
          </a:xfrm>
          <a:custGeom>
            <a:avLst/>
            <a:gdLst>
              <a:gd name="T0" fmla="*/ 0 w 264"/>
              <a:gd name="T1" fmla="*/ 0 h 162"/>
              <a:gd name="T2" fmla="*/ 72 w 264"/>
              <a:gd name="T3" fmla="*/ 80 h 162"/>
              <a:gd name="T4" fmla="*/ 43 w 264"/>
              <a:gd name="T5" fmla="*/ 97 h 162"/>
              <a:gd name="T6" fmla="*/ 168 w 264"/>
              <a:gd name="T7" fmla="*/ 131 h 162"/>
              <a:gd name="T8" fmla="*/ 121 w 264"/>
              <a:gd name="T9" fmla="*/ 162 h 162"/>
              <a:gd name="T10" fmla="*/ 264 w 264"/>
              <a:gd name="T11" fmla="*/ 162 h 162"/>
              <a:gd name="T12" fmla="*/ 0 w 264"/>
              <a:gd name="T13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162">
                <a:moveTo>
                  <a:pt x="0" y="0"/>
                </a:moveTo>
                <a:cubicBezTo>
                  <a:pt x="72" y="80"/>
                  <a:pt x="72" y="80"/>
                  <a:pt x="72" y="80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170" y="131"/>
                  <a:pt x="168" y="131"/>
                </a:cubicBezTo>
                <a:cubicBezTo>
                  <a:pt x="167" y="131"/>
                  <a:pt x="121" y="162"/>
                  <a:pt x="121" y="162"/>
                </a:cubicBezTo>
                <a:cubicBezTo>
                  <a:pt x="264" y="162"/>
                  <a:pt x="264" y="162"/>
                  <a:pt x="264" y="1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1" name="Freeform 17"/>
          <p:cNvSpPr/>
          <p:nvPr/>
        </p:nvSpPr>
        <p:spPr bwMode="auto">
          <a:xfrm>
            <a:off x="8394166" y="6069026"/>
            <a:ext cx="730964" cy="788974"/>
          </a:xfrm>
          <a:custGeom>
            <a:avLst/>
            <a:gdLst>
              <a:gd name="T0" fmla="*/ 0 w 184"/>
              <a:gd name="T1" fmla="*/ 0 h 198"/>
              <a:gd name="T2" fmla="*/ 46 w 184"/>
              <a:gd name="T3" fmla="*/ 108 h 198"/>
              <a:gd name="T4" fmla="*/ 36 w 184"/>
              <a:gd name="T5" fmla="*/ 154 h 198"/>
              <a:gd name="T6" fmla="*/ 101 w 184"/>
              <a:gd name="T7" fmla="*/ 198 h 198"/>
              <a:gd name="T8" fmla="*/ 184 w 184"/>
              <a:gd name="T9" fmla="*/ 198 h 198"/>
              <a:gd name="T10" fmla="*/ 0 w 184"/>
              <a:gd name="T11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98">
                <a:moveTo>
                  <a:pt x="0" y="0"/>
                </a:moveTo>
                <a:cubicBezTo>
                  <a:pt x="0" y="0"/>
                  <a:pt x="46" y="104"/>
                  <a:pt x="46" y="108"/>
                </a:cubicBezTo>
                <a:cubicBezTo>
                  <a:pt x="45" y="111"/>
                  <a:pt x="36" y="154"/>
                  <a:pt x="36" y="154"/>
                </a:cubicBezTo>
                <a:cubicBezTo>
                  <a:pt x="101" y="198"/>
                  <a:pt x="101" y="198"/>
                  <a:pt x="101" y="198"/>
                </a:cubicBezTo>
                <a:cubicBezTo>
                  <a:pt x="184" y="198"/>
                  <a:pt x="184" y="198"/>
                  <a:pt x="184" y="1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2" name="Freeform 18"/>
          <p:cNvSpPr/>
          <p:nvPr/>
        </p:nvSpPr>
        <p:spPr bwMode="auto">
          <a:xfrm>
            <a:off x="7049431" y="6069026"/>
            <a:ext cx="1745971" cy="788974"/>
          </a:xfrm>
          <a:custGeom>
            <a:avLst/>
            <a:gdLst>
              <a:gd name="T0" fmla="*/ 384 w 439"/>
              <a:gd name="T1" fmla="*/ 108 h 198"/>
              <a:gd name="T2" fmla="*/ 338 w 439"/>
              <a:gd name="T3" fmla="*/ 0 h 198"/>
              <a:gd name="T4" fmla="*/ 117 w 439"/>
              <a:gd name="T5" fmla="*/ 145 h 198"/>
              <a:gd name="T6" fmla="*/ 64 w 439"/>
              <a:gd name="T7" fmla="*/ 109 h 198"/>
              <a:gd name="T8" fmla="*/ 0 w 439"/>
              <a:gd name="T9" fmla="*/ 160 h 198"/>
              <a:gd name="T10" fmla="*/ 59 w 439"/>
              <a:gd name="T11" fmla="*/ 198 h 198"/>
              <a:gd name="T12" fmla="*/ 439 w 439"/>
              <a:gd name="T13" fmla="*/ 198 h 198"/>
              <a:gd name="T14" fmla="*/ 374 w 439"/>
              <a:gd name="T15" fmla="*/ 154 h 198"/>
              <a:gd name="T16" fmla="*/ 384 w 439"/>
              <a:gd name="T17" fmla="*/ 10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" h="198">
                <a:moveTo>
                  <a:pt x="384" y="108"/>
                </a:moveTo>
                <a:cubicBezTo>
                  <a:pt x="384" y="104"/>
                  <a:pt x="338" y="0"/>
                  <a:pt x="338" y="0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0" y="160"/>
                  <a:pt x="0" y="160"/>
                  <a:pt x="0" y="160"/>
                </a:cubicBezTo>
                <a:cubicBezTo>
                  <a:pt x="59" y="198"/>
                  <a:pt x="59" y="198"/>
                  <a:pt x="59" y="198"/>
                </a:cubicBezTo>
                <a:cubicBezTo>
                  <a:pt x="439" y="198"/>
                  <a:pt x="439" y="198"/>
                  <a:pt x="439" y="198"/>
                </a:cubicBezTo>
                <a:cubicBezTo>
                  <a:pt x="374" y="154"/>
                  <a:pt x="374" y="154"/>
                  <a:pt x="374" y="154"/>
                </a:cubicBezTo>
                <a:cubicBezTo>
                  <a:pt x="374" y="154"/>
                  <a:pt x="383" y="111"/>
                  <a:pt x="384" y="10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3" name="Freeform 19"/>
          <p:cNvSpPr/>
          <p:nvPr/>
        </p:nvSpPr>
        <p:spPr bwMode="auto">
          <a:xfrm>
            <a:off x="8942389" y="6488355"/>
            <a:ext cx="518428" cy="369645"/>
          </a:xfrm>
          <a:custGeom>
            <a:avLst/>
            <a:gdLst>
              <a:gd name="T0" fmla="*/ 130 w 261"/>
              <a:gd name="T1" fmla="*/ 104 h 186"/>
              <a:gd name="T2" fmla="*/ 168 w 261"/>
              <a:gd name="T3" fmla="*/ 0 h 186"/>
              <a:gd name="T4" fmla="*/ 0 w 261"/>
              <a:gd name="T5" fmla="*/ 84 h 186"/>
              <a:gd name="T6" fmla="*/ 92 w 261"/>
              <a:gd name="T7" fmla="*/ 186 h 186"/>
              <a:gd name="T8" fmla="*/ 215 w 261"/>
              <a:gd name="T9" fmla="*/ 186 h 186"/>
              <a:gd name="T10" fmla="*/ 261 w 261"/>
              <a:gd name="T11" fmla="*/ 140 h 186"/>
              <a:gd name="T12" fmla="*/ 130 w 261"/>
              <a:gd name="T13" fmla="*/ 10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1" h="186">
                <a:moveTo>
                  <a:pt x="130" y="104"/>
                </a:moveTo>
                <a:lnTo>
                  <a:pt x="168" y="0"/>
                </a:lnTo>
                <a:lnTo>
                  <a:pt x="0" y="84"/>
                </a:lnTo>
                <a:lnTo>
                  <a:pt x="92" y="186"/>
                </a:lnTo>
                <a:lnTo>
                  <a:pt x="215" y="186"/>
                </a:lnTo>
                <a:lnTo>
                  <a:pt x="261" y="140"/>
                </a:lnTo>
                <a:lnTo>
                  <a:pt x="130" y="104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4" name="Freeform 20"/>
          <p:cNvSpPr/>
          <p:nvPr/>
        </p:nvSpPr>
        <p:spPr bwMode="auto">
          <a:xfrm>
            <a:off x="9200610" y="6488355"/>
            <a:ext cx="482674" cy="369645"/>
          </a:xfrm>
          <a:custGeom>
            <a:avLst/>
            <a:gdLst>
              <a:gd name="T0" fmla="*/ 38 w 243"/>
              <a:gd name="T1" fmla="*/ 0 h 186"/>
              <a:gd name="T2" fmla="*/ 0 w 243"/>
              <a:gd name="T3" fmla="*/ 104 h 186"/>
              <a:gd name="T4" fmla="*/ 131 w 243"/>
              <a:gd name="T5" fmla="*/ 140 h 186"/>
              <a:gd name="T6" fmla="*/ 85 w 243"/>
              <a:gd name="T7" fmla="*/ 186 h 186"/>
              <a:gd name="T8" fmla="*/ 243 w 243"/>
              <a:gd name="T9" fmla="*/ 186 h 186"/>
              <a:gd name="T10" fmla="*/ 38 w 243"/>
              <a:gd name="T11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" h="186">
                <a:moveTo>
                  <a:pt x="38" y="0"/>
                </a:moveTo>
                <a:lnTo>
                  <a:pt x="0" y="104"/>
                </a:lnTo>
                <a:lnTo>
                  <a:pt x="131" y="140"/>
                </a:lnTo>
                <a:lnTo>
                  <a:pt x="85" y="186"/>
                </a:lnTo>
                <a:lnTo>
                  <a:pt x="243" y="186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5" name="Freeform 21"/>
          <p:cNvSpPr/>
          <p:nvPr/>
        </p:nvSpPr>
        <p:spPr bwMode="auto">
          <a:xfrm>
            <a:off x="9572051" y="6359178"/>
            <a:ext cx="1140145" cy="498822"/>
          </a:xfrm>
          <a:custGeom>
            <a:avLst/>
            <a:gdLst>
              <a:gd name="T0" fmla="*/ 442 w 574"/>
              <a:gd name="T1" fmla="*/ 141 h 251"/>
              <a:gd name="T2" fmla="*/ 482 w 574"/>
              <a:gd name="T3" fmla="*/ 103 h 251"/>
              <a:gd name="T4" fmla="*/ 288 w 574"/>
              <a:gd name="T5" fmla="*/ 0 h 251"/>
              <a:gd name="T6" fmla="*/ 0 w 574"/>
              <a:gd name="T7" fmla="*/ 197 h 251"/>
              <a:gd name="T8" fmla="*/ 56 w 574"/>
              <a:gd name="T9" fmla="*/ 251 h 251"/>
              <a:gd name="T10" fmla="*/ 454 w 574"/>
              <a:gd name="T11" fmla="*/ 251 h 251"/>
              <a:gd name="T12" fmla="*/ 574 w 574"/>
              <a:gd name="T13" fmla="*/ 169 h 251"/>
              <a:gd name="T14" fmla="*/ 442 w 574"/>
              <a:gd name="T15" fmla="*/ 14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4" h="251">
                <a:moveTo>
                  <a:pt x="442" y="141"/>
                </a:moveTo>
                <a:lnTo>
                  <a:pt x="482" y="103"/>
                </a:lnTo>
                <a:lnTo>
                  <a:pt x="288" y="0"/>
                </a:lnTo>
                <a:lnTo>
                  <a:pt x="0" y="197"/>
                </a:lnTo>
                <a:lnTo>
                  <a:pt x="56" y="251"/>
                </a:lnTo>
                <a:lnTo>
                  <a:pt x="454" y="251"/>
                </a:lnTo>
                <a:lnTo>
                  <a:pt x="574" y="169"/>
                </a:lnTo>
                <a:lnTo>
                  <a:pt x="442" y="14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6" name="Freeform 22"/>
          <p:cNvSpPr/>
          <p:nvPr/>
        </p:nvSpPr>
        <p:spPr bwMode="auto">
          <a:xfrm>
            <a:off x="10144109" y="6359178"/>
            <a:ext cx="1108364" cy="498822"/>
          </a:xfrm>
          <a:custGeom>
            <a:avLst/>
            <a:gdLst>
              <a:gd name="T0" fmla="*/ 388 w 558"/>
              <a:gd name="T1" fmla="*/ 113 h 251"/>
              <a:gd name="T2" fmla="*/ 0 w 558"/>
              <a:gd name="T3" fmla="*/ 0 h 251"/>
              <a:gd name="T4" fmla="*/ 194 w 558"/>
              <a:gd name="T5" fmla="*/ 103 h 251"/>
              <a:gd name="T6" fmla="*/ 154 w 558"/>
              <a:gd name="T7" fmla="*/ 141 h 251"/>
              <a:gd name="T8" fmla="*/ 286 w 558"/>
              <a:gd name="T9" fmla="*/ 169 h 251"/>
              <a:gd name="T10" fmla="*/ 166 w 558"/>
              <a:gd name="T11" fmla="*/ 251 h 251"/>
              <a:gd name="T12" fmla="*/ 558 w 558"/>
              <a:gd name="T13" fmla="*/ 251 h 251"/>
              <a:gd name="T14" fmla="*/ 388 w 558"/>
              <a:gd name="T15" fmla="*/ 11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8" h="251">
                <a:moveTo>
                  <a:pt x="388" y="113"/>
                </a:moveTo>
                <a:lnTo>
                  <a:pt x="0" y="0"/>
                </a:lnTo>
                <a:lnTo>
                  <a:pt x="194" y="103"/>
                </a:lnTo>
                <a:lnTo>
                  <a:pt x="154" y="141"/>
                </a:lnTo>
                <a:lnTo>
                  <a:pt x="286" y="169"/>
                </a:lnTo>
                <a:lnTo>
                  <a:pt x="166" y="251"/>
                </a:lnTo>
                <a:lnTo>
                  <a:pt x="558" y="251"/>
                </a:lnTo>
                <a:lnTo>
                  <a:pt x="388" y="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7" name="Freeform 23"/>
          <p:cNvSpPr/>
          <p:nvPr/>
        </p:nvSpPr>
        <p:spPr bwMode="auto">
          <a:xfrm>
            <a:off x="5710655" y="5914014"/>
            <a:ext cx="734936" cy="943986"/>
          </a:xfrm>
          <a:custGeom>
            <a:avLst/>
            <a:gdLst>
              <a:gd name="T0" fmla="*/ 162 w 370"/>
              <a:gd name="T1" fmla="*/ 287 h 475"/>
              <a:gd name="T2" fmla="*/ 162 w 370"/>
              <a:gd name="T3" fmla="*/ 222 h 475"/>
              <a:gd name="T4" fmla="*/ 0 w 370"/>
              <a:gd name="T5" fmla="*/ 0 h 475"/>
              <a:gd name="T6" fmla="*/ 94 w 370"/>
              <a:gd name="T7" fmla="*/ 218 h 475"/>
              <a:gd name="T8" fmla="*/ 0 w 370"/>
              <a:gd name="T9" fmla="*/ 293 h 475"/>
              <a:gd name="T10" fmla="*/ 104 w 370"/>
              <a:gd name="T11" fmla="*/ 353 h 475"/>
              <a:gd name="T12" fmla="*/ 40 w 370"/>
              <a:gd name="T13" fmla="*/ 475 h 475"/>
              <a:gd name="T14" fmla="*/ 370 w 370"/>
              <a:gd name="T15" fmla="*/ 475 h 475"/>
              <a:gd name="T16" fmla="*/ 162 w 370"/>
              <a:gd name="T17" fmla="*/ 287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475">
                <a:moveTo>
                  <a:pt x="162" y="287"/>
                </a:moveTo>
                <a:lnTo>
                  <a:pt x="162" y="222"/>
                </a:lnTo>
                <a:lnTo>
                  <a:pt x="0" y="0"/>
                </a:lnTo>
                <a:lnTo>
                  <a:pt x="94" y="218"/>
                </a:lnTo>
                <a:lnTo>
                  <a:pt x="0" y="293"/>
                </a:lnTo>
                <a:lnTo>
                  <a:pt x="104" y="353"/>
                </a:lnTo>
                <a:lnTo>
                  <a:pt x="40" y="475"/>
                </a:lnTo>
                <a:lnTo>
                  <a:pt x="370" y="475"/>
                </a:lnTo>
                <a:lnTo>
                  <a:pt x="162" y="2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8" name="Freeform 24"/>
          <p:cNvSpPr/>
          <p:nvPr/>
        </p:nvSpPr>
        <p:spPr bwMode="auto">
          <a:xfrm>
            <a:off x="4659894" y="5914014"/>
            <a:ext cx="1257337" cy="943986"/>
          </a:xfrm>
          <a:custGeom>
            <a:avLst/>
            <a:gdLst>
              <a:gd name="T0" fmla="*/ 529 w 633"/>
              <a:gd name="T1" fmla="*/ 293 h 475"/>
              <a:gd name="T2" fmla="*/ 623 w 633"/>
              <a:gd name="T3" fmla="*/ 218 h 475"/>
              <a:gd name="T4" fmla="*/ 529 w 633"/>
              <a:gd name="T5" fmla="*/ 0 h 475"/>
              <a:gd name="T6" fmla="*/ 323 w 633"/>
              <a:gd name="T7" fmla="*/ 319 h 475"/>
              <a:gd name="T8" fmla="*/ 0 w 633"/>
              <a:gd name="T9" fmla="*/ 475 h 475"/>
              <a:gd name="T10" fmla="*/ 569 w 633"/>
              <a:gd name="T11" fmla="*/ 475 h 475"/>
              <a:gd name="T12" fmla="*/ 633 w 633"/>
              <a:gd name="T13" fmla="*/ 353 h 475"/>
              <a:gd name="T14" fmla="*/ 529 w 633"/>
              <a:gd name="T15" fmla="*/ 293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3" h="475">
                <a:moveTo>
                  <a:pt x="529" y="293"/>
                </a:moveTo>
                <a:lnTo>
                  <a:pt x="623" y="218"/>
                </a:lnTo>
                <a:lnTo>
                  <a:pt x="529" y="0"/>
                </a:lnTo>
                <a:lnTo>
                  <a:pt x="323" y="319"/>
                </a:lnTo>
                <a:lnTo>
                  <a:pt x="0" y="475"/>
                </a:lnTo>
                <a:lnTo>
                  <a:pt x="569" y="475"/>
                </a:lnTo>
                <a:lnTo>
                  <a:pt x="633" y="353"/>
                </a:lnTo>
                <a:lnTo>
                  <a:pt x="529" y="293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9" name="Freeform 25"/>
          <p:cNvSpPr/>
          <p:nvPr/>
        </p:nvSpPr>
        <p:spPr bwMode="auto">
          <a:xfrm>
            <a:off x="10914800" y="6005432"/>
            <a:ext cx="1277200" cy="852568"/>
          </a:xfrm>
          <a:custGeom>
            <a:avLst/>
            <a:gdLst>
              <a:gd name="T0" fmla="*/ 0 w 643"/>
              <a:gd name="T1" fmla="*/ 291 h 429"/>
              <a:gd name="T2" fmla="*/ 212 w 643"/>
              <a:gd name="T3" fmla="*/ 116 h 429"/>
              <a:gd name="T4" fmla="*/ 389 w 643"/>
              <a:gd name="T5" fmla="*/ 267 h 429"/>
              <a:gd name="T6" fmla="*/ 643 w 643"/>
              <a:gd name="T7" fmla="*/ 0 h 429"/>
              <a:gd name="T8" fmla="*/ 643 w 643"/>
              <a:gd name="T9" fmla="*/ 429 h 429"/>
              <a:gd name="T10" fmla="*/ 170 w 643"/>
              <a:gd name="T11" fmla="*/ 429 h 429"/>
              <a:gd name="T12" fmla="*/ 0 w 643"/>
              <a:gd name="T13" fmla="*/ 291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429">
                <a:moveTo>
                  <a:pt x="0" y="291"/>
                </a:moveTo>
                <a:lnTo>
                  <a:pt x="212" y="116"/>
                </a:lnTo>
                <a:lnTo>
                  <a:pt x="389" y="267"/>
                </a:lnTo>
                <a:lnTo>
                  <a:pt x="643" y="0"/>
                </a:lnTo>
                <a:lnTo>
                  <a:pt x="643" y="429"/>
                </a:lnTo>
                <a:lnTo>
                  <a:pt x="170" y="429"/>
                </a:lnTo>
                <a:lnTo>
                  <a:pt x="0" y="29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0" name="Freeform 26"/>
          <p:cNvSpPr/>
          <p:nvPr/>
        </p:nvSpPr>
        <p:spPr bwMode="auto">
          <a:xfrm>
            <a:off x="781050" y="546099"/>
            <a:ext cx="1423664" cy="926549"/>
          </a:xfrm>
          <a:custGeom>
            <a:avLst/>
            <a:gdLst>
              <a:gd name="T0" fmla="*/ 63 w 305"/>
              <a:gd name="T1" fmla="*/ 198 h 198"/>
              <a:gd name="T2" fmla="*/ 236 w 305"/>
              <a:gd name="T3" fmla="*/ 198 h 198"/>
              <a:gd name="T4" fmla="*/ 296 w 305"/>
              <a:gd name="T5" fmla="*/ 118 h 198"/>
              <a:gd name="T6" fmla="*/ 192 w 305"/>
              <a:gd name="T7" fmla="*/ 60 h 198"/>
              <a:gd name="T8" fmla="*/ 117 w 305"/>
              <a:gd name="T9" fmla="*/ 11 h 198"/>
              <a:gd name="T10" fmla="*/ 57 w 305"/>
              <a:gd name="T11" fmla="*/ 78 h 198"/>
              <a:gd name="T12" fmla="*/ 0 w 305"/>
              <a:gd name="T13" fmla="*/ 144 h 198"/>
              <a:gd name="T14" fmla="*/ 63 w 305"/>
              <a:gd name="T1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5" h="198">
                <a:moveTo>
                  <a:pt x="63" y="198"/>
                </a:moveTo>
                <a:cubicBezTo>
                  <a:pt x="63" y="198"/>
                  <a:pt x="202" y="198"/>
                  <a:pt x="236" y="198"/>
                </a:cubicBezTo>
                <a:cubicBezTo>
                  <a:pt x="271" y="198"/>
                  <a:pt x="305" y="163"/>
                  <a:pt x="296" y="118"/>
                </a:cubicBezTo>
                <a:cubicBezTo>
                  <a:pt x="288" y="72"/>
                  <a:pt x="229" y="40"/>
                  <a:pt x="192" y="60"/>
                </a:cubicBezTo>
                <a:cubicBezTo>
                  <a:pt x="192" y="60"/>
                  <a:pt x="179" y="0"/>
                  <a:pt x="117" y="11"/>
                </a:cubicBezTo>
                <a:cubicBezTo>
                  <a:pt x="54" y="22"/>
                  <a:pt x="57" y="78"/>
                  <a:pt x="57" y="78"/>
                </a:cubicBezTo>
                <a:cubicBezTo>
                  <a:pt x="57" y="78"/>
                  <a:pt x="0" y="87"/>
                  <a:pt x="0" y="144"/>
                </a:cubicBezTo>
                <a:cubicBezTo>
                  <a:pt x="0" y="179"/>
                  <a:pt x="28" y="198"/>
                  <a:pt x="63" y="1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1" name="Freeform 27"/>
          <p:cNvSpPr/>
          <p:nvPr/>
        </p:nvSpPr>
        <p:spPr bwMode="auto">
          <a:xfrm>
            <a:off x="10770036" y="1643020"/>
            <a:ext cx="975560" cy="634814"/>
          </a:xfrm>
          <a:custGeom>
            <a:avLst/>
            <a:gdLst>
              <a:gd name="T0" fmla="*/ 43 w 209"/>
              <a:gd name="T1" fmla="*/ 136 h 136"/>
              <a:gd name="T2" fmla="*/ 162 w 209"/>
              <a:gd name="T3" fmla="*/ 136 h 136"/>
              <a:gd name="T4" fmla="*/ 203 w 209"/>
              <a:gd name="T5" fmla="*/ 81 h 136"/>
              <a:gd name="T6" fmla="*/ 132 w 209"/>
              <a:gd name="T7" fmla="*/ 41 h 136"/>
              <a:gd name="T8" fmla="*/ 80 w 209"/>
              <a:gd name="T9" fmla="*/ 7 h 136"/>
              <a:gd name="T10" fmla="*/ 39 w 209"/>
              <a:gd name="T11" fmla="*/ 53 h 136"/>
              <a:gd name="T12" fmla="*/ 0 w 209"/>
              <a:gd name="T13" fmla="*/ 98 h 136"/>
              <a:gd name="T14" fmla="*/ 43 w 209"/>
              <a:gd name="T15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9" h="136">
                <a:moveTo>
                  <a:pt x="43" y="136"/>
                </a:moveTo>
                <a:cubicBezTo>
                  <a:pt x="43" y="136"/>
                  <a:pt x="138" y="136"/>
                  <a:pt x="162" y="136"/>
                </a:cubicBezTo>
                <a:cubicBezTo>
                  <a:pt x="185" y="136"/>
                  <a:pt x="209" y="112"/>
                  <a:pt x="203" y="81"/>
                </a:cubicBezTo>
                <a:cubicBezTo>
                  <a:pt x="197" y="49"/>
                  <a:pt x="157" y="27"/>
                  <a:pt x="132" y="41"/>
                </a:cubicBezTo>
                <a:cubicBezTo>
                  <a:pt x="132" y="41"/>
                  <a:pt x="123" y="0"/>
                  <a:pt x="80" y="7"/>
                </a:cubicBezTo>
                <a:cubicBezTo>
                  <a:pt x="37" y="15"/>
                  <a:pt x="39" y="53"/>
                  <a:pt x="39" y="53"/>
                </a:cubicBezTo>
                <a:cubicBezTo>
                  <a:pt x="39" y="53"/>
                  <a:pt x="0" y="60"/>
                  <a:pt x="0" y="98"/>
                </a:cubicBezTo>
                <a:cubicBezTo>
                  <a:pt x="0" y="123"/>
                  <a:pt x="19" y="136"/>
                  <a:pt x="43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2" name="Freeform 28"/>
          <p:cNvSpPr/>
          <p:nvPr/>
        </p:nvSpPr>
        <p:spPr bwMode="auto">
          <a:xfrm>
            <a:off x="8578528" y="5006135"/>
            <a:ext cx="728169" cy="476111"/>
          </a:xfrm>
          <a:custGeom>
            <a:avLst/>
            <a:gdLst>
              <a:gd name="T0" fmla="*/ 32 w 156"/>
              <a:gd name="T1" fmla="*/ 102 h 102"/>
              <a:gd name="T2" fmla="*/ 121 w 156"/>
              <a:gd name="T3" fmla="*/ 102 h 102"/>
              <a:gd name="T4" fmla="*/ 152 w 156"/>
              <a:gd name="T5" fmla="*/ 60 h 102"/>
              <a:gd name="T6" fmla="*/ 98 w 156"/>
              <a:gd name="T7" fmla="*/ 31 h 102"/>
              <a:gd name="T8" fmla="*/ 60 w 156"/>
              <a:gd name="T9" fmla="*/ 6 h 102"/>
              <a:gd name="T10" fmla="*/ 29 w 156"/>
              <a:gd name="T11" fmla="*/ 40 h 102"/>
              <a:gd name="T12" fmla="*/ 0 w 156"/>
              <a:gd name="T13" fmla="*/ 74 h 102"/>
              <a:gd name="T14" fmla="*/ 32 w 156"/>
              <a:gd name="T15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" h="102">
                <a:moveTo>
                  <a:pt x="32" y="102"/>
                </a:moveTo>
                <a:cubicBezTo>
                  <a:pt x="32" y="102"/>
                  <a:pt x="104" y="102"/>
                  <a:pt x="121" y="102"/>
                </a:cubicBezTo>
                <a:cubicBezTo>
                  <a:pt x="139" y="102"/>
                  <a:pt x="156" y="84"/>
                  <a:pt x="152" y="60"/>
                </a:cubicBezTo>
                <a:cubicBezTo>
                  <a:pt x="147" y="37"/>
                  <a:pt x="117" y="21"/>
                  <a:pt x="98" y="31"/>
                </a:cubicBezTo>
                <a:cubicBezTo>
                  <a:pt x="98" y="31"/>
                  <a:pt x="92" y="0"/>
                  <a:pt x="60" y="6"/>
                </a:cubicBezTo>
                <a:cubicBezTo>
                  <a:pt x="28" y="11"/>
                  <a:pt x="29" y="40"/>
                  <a:pt x="29" y="40"/>
                </a:cubicBezTo>
                <a:cubicBezTo>
                  <a:pt x="29" y="40"/>
                  <a:pt x="0" y="45"/>
                  <a:pt x="0" y="74"/>
                </a:cubicBezTo>
                <a:cubicBezTo>
                  <a:pt x="0" y="92"/>
                  <a:pt x="14" y="102"/>
                  <a:pt x="32" y="1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63" name="Freeform 29"/>
          <p:cNvSpPr/>
          <p:nvPr/>
        </p:nvSpPr>
        <p:spPr bwMode="auto">
          <a:xfrm>
            <a:off x="10144558" y="5617611"/>
            <a:ext cx="455106" cy="296401"/>
          </a:xfrm>
          <a:custGeom>
            <a:avLst/>
            <a:gdLst>
              <a:gd name="T0" fmla="*/ 20 w 97"/>
              <a:gd name="T1" fmla="*/ 63 h 63"/>
              <a:gd name="T2" fmla="*/ 75 w 97"/>
              <a:gd name="T3" fmla="*/ 63 h 63"/>
              <a:gd name="T4" fmla="*/ 94 w 97"/>
              <a:gd name="T5" fmla="*/ 37 h 63"/>
              <a:gd name="T6" fmla="*/ 61 w 97"/>
              <a:gd name="T7" fmla="*/ 19 h 63"/>
              <a:gd name="T8" fmla="*/ 37 w 97"/>
              <a:gd name="T9" fmla="*/ 3 h 63"/>
              <a:gd name="T10" fmla="*/ 18 w 97"/>
              <a:gd name="T11" fmla="*/ 25 h 63"/>
              <a:gd name="T12" fmla="*/ 0 w 97"/>
              <a:gd name="T13" fmla="*/ 46 h 63"/>
              <a:gd name="T14" fmla="*/ 20 w 97"/>
              <a:gd name="T15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63">
                <a:moveTo>
                  <a:pt x="20" y="63"/>
                </a:moveTo>
                <a:cubicBezTo>
                  <a:pt x="20" y="63"/>
                  <a:pt x="64" y="63"/>
                  <a:pt x="75" y="63"/>
                </a:cubicBezTo>
                <a:cubicBezTo>
                  <a:pt x="86" y="63"/>
                  <a:pt x="97" y="52"/>
                  <a:pt x="94" y="37"/>
                </a:cubicBezTo>
                <a:cubicBezTo>
                  <a:pt x="92" y="23"/>
                  <a:pt x="73" y="13"/>
                  <a:pt x="61" y="19"/>
                </a:cubicBezTo>
                <a:cubicBezTo>
                  <a:pt x="61" y="19"/>
                  <a:pt x="57" y="0"/>
                  <a:pt x="37" y="3"/>
                </a:cubicBezTo>
                <a:cubicBezTo>
                  <a:pt x="17" y="7"/>
                  <a:pt x="18" y="25"/>
                  <a:pt x="18" y="25"/>
                </a:cubicBezTo>
                <a:cubicBezTo>
                  <a:pt x="18" y="25"/>
                  <a:pt x="0" y="28"/>
                  <a:pt x="0" y="46"/>
                </a:cubicBezTo>
                <a:cubicBezTo>
                  <a:pt x="0" y="57"/>
                  <a:pt x="8" y="63"/>
                  <a:pt x="20" y="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 fontScale="85000" lnSpcReduction="20000"/>
          </a:bodyPr>
          <a:lstStyle/>
          <a:p>
            <a:endParaRPr lang="zh-CN" altLang="en-US"/>
          </a:p>
        </p:txBody>
      </p:sp>
      <p:sp>
        <p:nvSpPr>
          <p:cNvPr id="64" name="Freeform 30"/>
          <p:cNvSpPr/>
          <p:nvPr/>
        </p:nvSpPr>
        <p:spPr bwMode="auto">
          <a:xfrm>
            <a:off x="2589804" y="5197513"/>
            <a:ext cx="578801" cy="378088"/>
          </a:xfrm>
          <a:custGeom>
            <a:avLst/>
            <a:gdLst>
              <a:gd name="T0" fmla="*/ 26 w 124"/>
              <a:gd name="T1" fmla="*/ 81 h 81"/>
              <a:gd name="T2" fmla="*/ 96 w 124"/>
              <a:gd name="T3" fmla="*/ 81 h 81"/>
              <a:gd name="T4" fmla="*/ 121 w 124"/>
              <a:gd name="T5" fmla="*/ 48 h 81"/>
              <a:gd name="T6" fmla="*/ 78 w 124"/>
              <a:gd name="T7" fmla="*/ 24 h 81"/>
              <a:gd name="T8" fmla="*/ 47 w 124"/>
              <a:gd name="T9" fmla="*/ 4 h 81"/>
              <a:gd name="T10" fmla="*/ 23 w 124"/>
              <a:gd name="T11" fmla="*/ 32 h 81"/>
              <a:gd name="T12" fmla="*/ 0 w 124"/>
              <a:gd name="T13" fmla="*/ 58 h 81"/>
              <a:gd name="T14" fmla="*/ 26 w 124"/>
              <a:gd name="T15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81">
                <a:moveTo>
                  <a:pt x="26" y="81"/>
                </a:moveTo>
                <a:cubicBezTo>
                  <a:pt x="26" y="81"/>
                  <a:pt x="82" y="81"/>
                  <a:pt x="96" y="81"/>
                </a:cubicBezTo>
                <a:cubicBezTo>
                  <a:pt x="110" y="81"/>
                  <a:pt x="124" y="67"/>
                  <a:pt x="121" y="48"/>
                </a:cubicBezTo>
                <a:cubicBezTo>
                  <a:pt x="117" y="29"/>
                  <a:pt x="93" y="16"/>
                  <a:pt x="78" y="24"/>
                </a:cubicBezTo>
                <a:cubicBezTo>
                  <a:pt x="78" y="24"/>
                  <a:pt x="73" y="0"/>
                  <a:pt x="47" y="4"/>
                </a:cubicBezTo>
                <a:cubicBezTo>
                  <a:pt x="22" y="9"/>
                  <a:pt x="23" y="32"/>
                  <a:pt x="23" y="32"/>
                </a:cubicBezTo>
                <a:cubicBezTo>
                  <a:pt x="23" y="32"/>
                  <a:pt x="0" y="36"/>
                  <a:pt x="0" y="58"/>
                </a:cubicBezTo>
                <a:cubicBezTo>
                  <a:pt x="0" y="73"/>
                  <a:pt x="11" y="81"/>
                  <a:pt x="26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800" y="2034000"/>
            <a:ext cx="8463600" cy="1447200"/>
          </a:xfrm>
        </p:spPr>
        <p:txBody>
          <a:bodyPr wrap="square"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3"/>
          </p:nvPr>
        </p:nvSpPr>
        <p:spPr>
          <a:xfrm>
            <a:off x="2170800" y="3549600"/>
            <a:ext cx="7851600" cy="89280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000"/>
            </a:lvl1pPr>
            <a:lvl2pPr marL="39878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wrap="square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wrap="square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wrap="square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79665" y="365125"/>
            <a:ext cx="1274136" cy="5811838"/>
          </a:xfrm>
        </p:spPr>
        <p:txBody>
          <a:bodyPr vert="eaVert" wrap="square" anchor="ctr">
            <a:normAutofit/>
          </a:bodyPr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071343" cy="5811838"/>
          </a:xfrm>
        </p:spPr>
        <p:txBody>
          <a:bodyPr vert="eaVert" wrap="square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15840" y="552450"/>
            <a:ext cx="10952384" cy="55292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4" Type="http://schemas.openxmlformats.org/officeDocument/2006/relationships/theme" Target="../theme/theme3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image" Target="../media/image14.jpeg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4" Type="http://schemas.openxmlformats.org/officeDocument/2006/relationships/theme" Target="../theme/theme4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image" Target="../media/image16.png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B358A95-C3A6-445A-9253-6EEA2DB226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8C49CF-321A-4DB1-9C29-37DB43122813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199" y="131763"/>
            <a:ext cx="9685421" cy="80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28750"/>
            <a:ext cx="10515600" cy="474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B4C91-A4CA-4EBE-8AF8-1DBB3ECEA6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4D154-DEB9-4DCD-801B-B3341D74A2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199" y="1417378"/>
            <a:ext cx="10515601" cy="48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12185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172388" y="514884"/>
            <a:ext cx="739161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1" name="Line 50"/>
          <p:cNvSpPr>
            <a:spLocks noChangeShapeType="1"/>
          </p:cNvSpPr>
          <p:nvPr/>
        </p:nvSpPr>
        <p:spPr bwMode="auto">
          <a:xfrm>
            <a:off x="0" y="815715"/>
            <a:ext cx="2172388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Line 51"/>
          <p:cNvSpPr>
            <a:spLocks noChangeShapeType="1"/>
          </p:cNvSpPr>
          <p:nvPr/>
        </p:nvSpPr>
        <p:spPr bwMode="auto">
          <a:xfrm>
            <a:off x="9564000" y="815715"/>
            <a:ext cx="2628000" cy="0"/>
          </a:xfrm>
          <a:prstGeom prst="line">
            <a:avLst/>
          </a:prstGeom>
          <a:noFill/>
          <a:ln w="9525" cmpd="sng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anose="04020404030D07020202" pitchFamily="82" charset="0"/>
          <a:ea typeface="幼圆" panose="02010509060101010101" pitchFamily="49" charset="-122"/>
        </a:defRPr>
      </a:lvl9pPr>
    </p:titleStyle>
    <p:bodyStyle>
      <a:lvl1pPr marL="357505" indent="-357505" algn="l" rtl="0" eaLnBrk="1" fontAlgn="base" hangingPunct="1">
        <a:lnSpc>
          <a:spcPct val="130000"/>
        </a:lnSpc>
        <a:spcBef>
          <a:spcPts val="18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56285" indent="-357505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0.xml"/><Relationship Id="rId4" Type="http://schemas.openxmlformats.org/officeDocument/2006/relationships/image" Target="../media/image18.png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10.xml"/><Relationship Id="rId5" Type="http://schemas.openxmlformats.org/officeDocument/2006/relationships/image" Target="../media/image18.png"/><Relationship Id="rId4" Type="http://schemas.openxmlformats.org/officeDocument/2006/relationships/tags" Target="../tags/tag309.xml"/><Relationship Id="rId3" Type="http://schemas.openxmlformats.org/officeDocument/2006/relationships/image" Target="../media/image23.png"/><Relationship Id="rId2" Type="http://schemas.openxmlformats.org/officeDocument/2006/relationships/tags" Target="../tags/tag308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hemeOverride" Target="../theme/themeOverride1.xml"/><Relationship Id="rId7" Type="http://schemas.openxmlformats.org/officeDocument/2006/relationships/tags" Target="../tags/tag3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image" Target="../media/image18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319.xml"/><Relationship Id="rId6" Type="http://schemas.openxmlformats.org/officeDocument/2006/relationships/image" Target="../media/image18.png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image" Target="../media/image23.png"/><Relationship Id="rId2" Type="http://schemas.openxmlformats.org/officeDocument/2006/relationships/tags" Target="../tags/tag316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321.xml"/><Relationship Id="rId19" Type="http://schemas.openxmlformats.org/officeDocument/2006/relationships/tags" Target="../tags/tag334.xml"/><Relationship Id="rId18" Type="http://schemas.openxmlformats.org/officeDocument/2006/relationships/image" Target="../media/image18.png"/><Relationship Id="rId17" Type="http://schemas.openxmlformats.org/officeDocument/2006/relationships/image" Target="../media/image38.jpeg"/><Relationship Id="rId16" Type="http://schemas.openxmlformats.org/officeDocument/2006/relationships/image" Target="../media/image19.png"/><Relationship Id="rId15" Type="http://schemas.openxmlformats.org/officeDocument/2006/relationships/image" Target="../media/image37.jpeg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tags" Target="../tags/tag3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2.xml"/><Relationship Id="rId6" Type="http://schemas.openxmlformats.org/officeDocument/2006/relationships/tags" Target="../tags/tag337.xml"/><Relationship Id="rId5" Type="http://schemas.openxmlformats.org/officeDocument/2006/relationships/image" Target="../media/image18.png"/><Relationship Id="rId4" Type="http://schemas.openxmlformats.org/officeDocument/2006/relationships/image" Target="../media/image39.jpeg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image" Target="../media/image20.jpeg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16.xml"/><Relationship Id="rId2" Type="http://schemas.openxmlformats.org/officeDocument/2006/relationships/tags" Target="../tags/tag201.xml"/><Relationship Id="rId19" Type="http://schemas.openxmlformats.org/officeDocument/2006/relationships/image" Target="../media/image18.png"/><Relationship Id="rId18" Type="http://schemas.openxmlformats.org/officeDocument/2006/relationships/image" Target="../media/image21.png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19.xml"/><Relationship Id="rId5" Type="http://schemas.openxmlformats.org/officeDocument/2006/relationships/image" Target="../media/image18.png"/><Relationship Id="rId4" Type="http://schemas.openxmlformats.org/officeDocument/2006/relationships/tags" Target="../tags/tag218.xml"/><Relationship Id="rId3" Type="http://schemas.openxmlformats.org/officeDocument/2006/relationships/image" Target="../media/image23.png"/><Relationship Id="rId2" Type="http://schemas.openxmlformats.org/officeDocument/2006/relationships/tags" Target="../tags/tag217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image" Target="../media/image26.png"/><Relationship Id="rId44" Type="http://schemas.openxmlformats.org/officeDocument/2006/relationships/notesSlide" Target="../notesSlides/notesSlide4.xml"/><Relationship Id="rId43" Type="http://schemas.openxmlformats.org/officeDocument/2006/relationships/slideLayout" Target="../slideLayouts/slideLayout41.xml"/><Relationship Id="rId42" Type="http://schemas.openxmlformats.org/officeDocument/2006/relationships/tags" Target="../tags/tag257.xml"/><Relationship Id="rId41" Type="http://schemas.openxmlformats.org/officeDocument/2006/relationships/image" Target="../media/image18.png"/><Relationship Id="rId40" Type="http://schemas.openxmlformats.org/officeDocument/2006/relationships/tags" Target="../tags/tag256.xml"/><Relationship Id="rId4" Type="http://schemas.openxmlformats.org/officeDocument/2006/relationships/tags" Target="../tags/tag221.xml"/><Relationship Id="rId39" Type="http://schemas.openxmlformats.org/officeDocument/2006/relationships/tags" Target="../tags/tag255.xml"/><Relationship Id="rId38" Type="http://schemas.openxmlformats.org/officeDocument/2006/relationships/tags" Target="../tags/tag254.xml"/><Relationship Id="rId37" Type="http://schemas.openxmlformats.org/officeDocument/2006/relationships/tags" Target="../tags/tag253.xml"/><Relationship Id="rId36" Type="http://schemas.openxmlformats.org/officeDocument/2006/relationships/tags" Target="../tags/tag252.xml"/><Relationship Id="rId35" Type="http://schemas.openxmlformats.org/officeDocument/2006/relationships/tags" Target="../tags/tag251.xml"/><Relationship Id="rId34" Type="http://schemas.openxmlformats.org/officeDocument/2006/relationships/tags" Target="../tags/tag250.xml"/><Relationship Id="rId33" Type="http://schemas.openxmlformats.org/officeDocument/2006/relationships/tags" Target="../tags/tag249.xml"/><Relationship Id="rId32" Type="http://schemas.openxmlformats.org/officeDocument/2006/relationships/tags" Target="../tags/tag248.xml"/><Relationship Id="rId31" Type="http://schemas.openxmlformats.org/officeDocument/2006/relationships/tags" Target="../tags/tag247.xml"/><Relationship Id="rId30" Type="http://schemas.openxmlformats.org/officeDocument/2006/relationships/tags" Target="../tags/tag246.xml"/><Relationship Id="rId3" Type="http://schemas.openxmlformats.org/officeDocument/2006/relationships/image" Target="../media/image25.jpeg"/><Relationship Id="rId29" Type="http://schemas.openxmlformats.org/officeDocument/2006/relationships/tags" Target="../tags/tag245.xml"/><Relationship Id="rId28" Type="http://schemas.openxmlformats.org/officeDocument/2006/relationships/tags" Target="../tags/tag244.xml"/><Relationship Id="rId27" Type="http://schemas.openxmlformats.org/officeDocument/2006/relationships/tags" Target="../tags/tag243.xml"/><Relationship Id="rId26" Type="http://schemas.openxmlformats.org/officeDocument/2006/relationships/tags" Target="../tags/tag242.xml"/><Relationship Id="rId25" Type="http://schemas.openxmlformats.org/officeDocument/2006/relationships/tags" Target="../tags/tag241.xml"/><Relationship Id="rId24" Type="http://schemas.openxmlformats.org/officeDocument/2006/relationships/tags" Target="../tags/tag240.xml"/><Relationship Id="rId23" Type="http://schemas.openxmlformats.org/officeDocument/2006/relationships/tags" Target="../tags/tag239.xml"/><Relationship Id="rId22" Type="http://schemas.openxmlformats.org/officeDocument/2006/relationships/tags" Target="../tags/tag238.xml"/><Relationship Id="rId21" Type="http://schemas.openxmlformats.org/officeDocument/2006/relationships/tags" Target="../tags/tag237.xml"/><Relationship Id="rId20" Type="http://schemas.openxmlformats.org/officeDocument/2006/relationships/tags" Target="../tags/tag236.xml"/><Relationship Id="rId2" Type="http://schemas.openxmlformats.org/officeDocument/2006/relationships/tags" Target="../tags/tag220.xml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60.xml"/><Relationship Id="rId5" Type="http://schemas.openxmlformats.org/officeDocument/2006/relationships/image" Target="../media/image18.png"/><Relationship Id="rId4" Type="http://schemas.openxmlformats.org/officeDocument/2006/relationships/tags" Target="../tags/tag259.xml"/><Relationship Id="rId3" Type="http://schemas.openxmlformats.org/officeDocument/2006/relationships/image" Target="../media/image23.png"/><Relationship Id="rId2" Type="http://schemas.openxmlformats.org/officeDocument/2006/relationships/tags" Target="../tags/tag258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1.xml"/><Relationship Id="rId6" Type="http://schemas.openxmlformats.org/officeDocument/2006/relationships/tags" Target="../tags/tag26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tags" Target="../tags/tag261.xml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29.png"/><Relationship Id="rId3" Type="http://schemas.openxmlformats.org/officeDocument/2006/relationships/tags" Target="../tags/tag263.xml"/><Relationship Id="rId2" Type="http://schemas.openxmlformats.org/officeDocument/2006/relationships/image" Target="../media/image18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41.xml"/><Relationship Id="rId14" Type="http://schemas.openxmlformats.org/officeDocument/2006/relationships/tags" Target="../tags/tag272.xml"/><Relationship Id="rId13" Type="http://schemas.openxmlformats.org/officeDocument/2006/relationships/tags" Target="../tags/tag271.xml"/><Relationship Id="rId12" Type="http://schemas.openxmlformats.org/officeDocument/2006/relationships/tags" Target="../tags/tag270.xml"/><Relationship Id="rId11" Type="http://schemas.openxmlformats.org/officeDocument/2006/relationships/image" Target="../media/image30.jpeg"/><Relationship Id="rId10" Type="http://schemas.openxmlformats.org/officeDocument/2006/relationships/tags" Target="../tags/tag269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5" Type="http://schemas.openxmlformats.org/officeDocument/2006/relationships/slideLayout" Target="../slideLayouts/slideLayout41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3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image" Target="../media/image18.png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307.xml"/><Relationship Id="rId17" Type="http://schemas.openxmlformats.org/officeDocument/2006/relationships/image" Target="../media/image33.png"/><Relationship Id="rId16" Type="http://schemas.openxmlformats.org/officeDocument/2006/relationships/image" Target="../media/image18.png"/><Relationship Id="rId15" Type="http://schemas.openxmlformats.org/officeDocument/2006/relationships/image" Target="../media/image32.jpeg"/><Relationship Id="rId14" Type="http://schemas.openxmlformats.org/officeDocument/2006/relationships/image" Target="../media/image31.jpeg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599331" y="3683299"/>
            <a:ext cx="6348372" cy="67902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主讲人：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浙江大学融媒体中心学生记者团出品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965476" y="2274195"/>
            <a:ext cx="6348372" cy="1039969"/>
          </a:xfrm>
        </p:spPr>
        <p:txBody>
          <a:bodyPr>
            <a:normAutofit fontScale="90000"/>
          </a:bodyPr>
          <a:lstStyle/>
          <a:p>
            <a:r>
              <a:rPr sz="3555" dirty="0" smtClean="0"/>
              <a:t>Arxiv paper blog generation</a:t>
            </a:r>
            <a:br>
              <a:rPr lang="zh-CN" altLang="en-US" sz="3555" dirty="0" smtClean="0"/>
            </a:br>
            <a:r>
              <a:rPr lang="en-US" altLang="zh-CN" sz="3555" dirty="0" smtClean="0"/>
              <a:t>	——application of nougat</a:t>
            </a:r>
            <a:endParaRPr lang="zh-CN" altLang="en-US" sz="3555" dirty="0" smtClean="0"/>
          </a:p>
        </p:txBody>
      </p:sp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4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3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+mn-ea"/>
                <a:sym typeface="+mn-ea"/>
              </a:rPr>
              <a:t>Detailed Design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 panose="020B0604020202020204"/>
                <a:ea typeface="黑体" panose="02010609060101010101" charset="-122"/>
                <a:cs typeface="+mn-cs"/>
                <a:sym typeface="+mn-ea"/>
              </a:rPr>
              <a:t>3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文本占位符 4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74040" y="765810"/>
            <a:ext cx="2145030" cy="768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  <a:ea typeface="+mj-ea"/>
              </a:rPr>
              <a:t>Get Links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455785" y="765810"/>
            <a:ext cx="2145030" cy="768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</a:rPr>
              <a:t>Nougat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8" name="图片 7" descr="get_link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" y="2252980"/>
            <a:ext cx="5568315" cy="3496310"/>
          </a:xfrm>
          <a:prstGeom prst="rect">
            <a:avLst/>
          </a:prstGeom>
        </p:spPr>
      </p:pic>
      <p:pic>
        <p:nvPicPr>
          <p:cNvPr id="11" name="图片 10" descr="nouga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485" y="2396490"/>
            <a:ext cx="4809490" cy="32092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pic>
        <p:nvPicPr>
          <p:cNvPr id="2" name="图片 1" descr="summa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45" y="2237740"/>
            <a:ext cx="7415530" cy="31178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69900" y="72390"/>
            <a:ext cx="2145030" cy="768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  <a:ea typeface="+mj-ea"/>
              </a:rPr>
              <a:t>Get Links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custDataLst>
      <p:tags r:id="rId5"/>
    </p:custData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3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551132" y="3591910"/>
            <a:ext cx="7171773" cy="8285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Future Planning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 panose="020B0604020202020204"/>
                <a:ea typeface="黑体" panose="02010609060101010101" charset="-122"/>
                <a:cs typeface="+mn-cs"/>
                <a:sym typeface="+mn-ea"/>
              </a:rPr>
              <a:t>4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>
            <p:custDataLst>
              <p:tags r:id="rId1"/>
            </p:custDataLst>
          </p:nvPr>
        </p:nvGrpSpPr>
        <p:grpSpPr>
          <a:xfrm>
            <a:off x="4214167" y="1422078"/>
            <a:ext cx="3763666" cy="3984684"/>
            <a:chOff x="4346524" y="1422078"/>
            <a:chExt cx="3763666" cy="3984684"/>
          </a:xfrm>
        </p:grpSpPr>
        <p:sp>
          <p:nvSpPr>
            <p:cNvPr id="7" name="六边形 6"/>
            <p:cNvSpPr/>
            <p:nvPr>
              <p:custDataLst>
                <p:tags r:id="rId2"/>
              </p:custDataLst>
            </p:nvPr>
          </p:nvSpPr>
          <p:spPr>
            <a:xfrm rot="5400000">
              <a:off x="6999109" y="3906548"/>
              <a:ext cx="647997" cy="5586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六边形 8"/>
            <p:cNvSpPr/>
            <p:nvPr>
              <p:custDataLst>
                <p:tags r:id="rId3"/>
              </p:custDataLst>
            </p:nvPr>
          </p:nvSpPr>
          <p:spPr>
            <a:xfrm rot="5400000">
              <a:off x="7023860" y="1989629"/>
              <a:ext cx="647997" cy="5586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六边形 9"/>
            <p:cNvSpPr/>
            <p:nvPr>
              <p:custDataLst>
                <p:tags r:id="rId4"/>
              </p:custDataLst>
            </p:nvPr>
          </p:nvSpPr>
          <p:spPr>
            <a:xfrm rot="5400000">
              <a:off x="6232518" y="2195309"/>
              <a:ext cx="840840" cy="724861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六边形 10"/>
            <p:cNvSpPr/>
            <p:nvPr>
              <p:custDataLst>
                <p:tags r:id="rId5"/>
              </p:custDataLst>
            </p:nvPr>
          </p:nvSpPr>
          <p:spPr>
            <a:xfrm rot="5400000">
              <a:off x="7037258" y="2731986"/>
              <a:ext cx="840840" cy="724861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六边形 11"/>
            <p:cNvSpPr/>
            <p:nvPr>
              <p:custDataLst>
                <p:tags r:id="rId6"/>
              </p:custDataLst>
            </p:nvPr>
          </p:nvSpPr>
          <p:spPr>
            <a:xfrm rot="5400000">
              <a:off x="4967120" y="1759944"/>
              <a:ext cx="1308453" cy="1127976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六边形 12"/>
            <p:cNvSpPr/>
            <p:nvPr>
              <p:custDataLst>
                <p:tags r:id="rId7"/>
              </p:custDataLst>
            </p:nvPr>
          </p:nvSpPr>
          <p:spPr>
            <a:xfrm rot="5400000">
              <a:off x="4578836" y="2583981"/>
              <a:ext cx="1308453" cy="1127976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六边形 13"/>
            <p:cNvSpPr/>
            <p:nvPr>
              <p:custDataLst>
                <p:tags r:id="rId8"/>
              </p:custDataLst>
            </p:nvPr>
          </p:nvSpPr>
          <p:spPr>
            <a:xfrm rot="5400000">
              <a:off x="6102168" y="3589473"/>
              <a:ext cx="1611379" cy="1389118"/>
            </a:xfrm>
            <a:prstGeom prst="hexagon">
              <a:avLst/>
            </a:prstGeom>
            <a:noFill/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六边形 14"/>
            <p:cNvSpPr/>
            <p:nvPr>
              <p:custDataLst>
                <p:tags r:id="rId9"/>
              </p:custDataLst>
            </p:nvPr>
          </p:nvSpPr>
          <p:spPr>
            <a:xfrm rot="5400000">
              <a:off x="7128794" y="1659099"/>
              <a:ext cx="887129" cy="764767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六边形 16"/>
            <p:cNvSpPr/>
            <p:nvPr>
              <p:custDataLst>
                <p:tags r:id="rId10"/>
              </p:custDataLst>
            </p:nvPr>
          </p:nvSpPr>
          <p:spPr>
            <a:xfrm rot="5400000">
              <a:off x="4296048" y="2274371"/>
              <a:ext cx="731908" cy="630955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>
              <p:custDataLst>
                <p:tags r:id="rId11"/>
              </p:custDataLst>
            </p:nvPr>
          </p:nvSpPr>
          <p:spPr>
            <a:xfrm rot="5400000">
              <a:off x="5924253" y="1476499"/>
              <a:ext cx="789116" cy="680273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>
              <p:custDataLst>
                <p:tags r:id="rId12"/>
              </p:custDataLst>
            </p:nvPr>
          </p:nvSpPr>
          <p:spPr>
            <a:xfrm rot="5400000">
              <a:off x="5810842" y="2470688"/>
              <a:ext cx="840841" cy="724863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六边形 20"/>
            <p:cNvSpPr/>
            <p:nvPr>
              <p:custDataLst>
                <p:tags r:id="rId13"/>
              </p:custDataLst>
            </p:nvPr>
          </p:nvSpPr>
          <p:spPr>
            <a:xfrm rot="5400000">
              <a:off x="6743851" y="4361461"/>
              <a:ext cx="1122730" cy="967872"/>
            </a:xfrm>
            <a:prstGeom prst="hexagon">
              <a:avLst/>
            </a:prstGeom>
            <a:noFill/>
            <a:ln>
              <a:solidFill>
                <a:srgbClr val="0DA3F9">
                  <a:lumMod val="20000"/>
                  <a:lumOff val="80000"/>
                </a:srgbClr>
              </a:solidFill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 rot="5400000">
              <a:off x="4677892" y="1640733"/>
              <a:ext cx="3173666" cy="3690931"/>
            </a:xfrm>
            <a:custGeom>
              <a:avLst/>
              <a:gdLst>
                <a:gd name="connsiteX0" fmla="*/ 2749086 w 3173666"/>
                <a:gd name="connsiteY0" fmla="*/ 990124 h 3690931"/>
                <a:gd name="connsiteX1" fmla="*/ 2840591 w 3173666"/>
                <a:gd name="connsiteY1" fmla="*/ 807115 h 3690931"/>
                <a:gd name="connsiteX2" fmla="*/ 3082162 w 3173666"/>
                <a:gd name="connsiteY2" fmla="*/ 807115 h 3690931"/>
                <a:gd name="connsiteX3" fmla="*/ 3173666 w 3173666"/>
                <a:gd name="connsiteY3" fmla="*/ 990124 h 3690931"/>
                <a:gd name="connsiteX4" fmla="*/ 3082162 w 3173666"/>
                <a:gd name="connsiteY4" fmla="*/ 1173133 h 3690931"/>
                <a:gd name="connsiteX5" fmla="*/ 2840591 w 3173666"/>
                <a:gd name="connsiteY5" fmla="*/ 1173133 h 3690931"/>
                <a:gd name="connsiteX6" fmla="*/ 2218141 w 3173666"/>
                <a:gd name="connsiteY6" fmla="*/ 1531719 h 3690931"/>
                <a:gd name="connsiteX7" fmla="*/ 2309645 w 3173666"/>
                <a:gd name="connsiteY7" fmla="*/ 1348710 h 3690931"/>
                <a:gd name="connsiteX8" fmla="*/ 2551216 w 3173666"/>
                <a:gd name="connsiteY8" fmla="*/ 1348710 h 3690931"/>
                <a:gd name="connsiteX9" fmla="*/ 2642720 w 3173666"/>
                <a:gd name="connsiteY9" fmla="*/ 1531719 h 3690931"/>
                <a:gd name="connsiteX10" fmla="*/ 2551216 w 3173666"/>
                <a:gd name="connsiteY10" fmla="*/ 1714728 h 3690931"/>
                <a:gd name="connsiteX11" fmla="*/ 2309645 w 3173666"/>
                <a:gd name="connsiteY11" fmla="*/ 1714728 h 3690931"/>
                <a:gd name="connsiteX12" fmla="*/ 1824952 w 3173666"/>
                <a:gd name="connsiteY12" fmla="*/ 2401020 h 3690931"/>
                <a:gd name="connsiteX13" fmla="*/ 1916457 w 3173666"/>
                <a:gd name="connsiteY13" fmla="*/ 2218011 h 3690931"/>
                <a:gd name="connsiteX14" fmla="*/ 2158028 w 3173666"/>
                <a:gd name="connsiteY14" fmla="*/ 2218011 h 3690931"/>
                <a:gd name="connsiteX15" fmla="*/ 2249532 w 3173666"/>
                <a:gd name="connsiteY15" fmla="*/ 2401020 h 3690931"/>
                <a:gd name="connsiteX16" fmla="*/ 2158028 w 3173666"/>
                <a:gd name="connsiteY16" fmla="*/ 2584029 h 3690931"/>
                <a:gd name="connsiteX17" fmla="*/ 1916457 w 3173666"/>
                <a:gd name="connsiteY17" fmla="*/ 2584029 h 3690931"/>
                <a:gd name="connsiteX18" fmla="*/ 1420639 w 3173666"/>
                <a:gd name="connsiteY18" fmla="*/ 1674587 h 3690931"/>
                <a:gd name="connsiteX19" fmla="*/ 1594912 w 3173666"/>
                <a:gd name="connsiteY19" fmla="*/ 1326041 h 3690931"/>
                <a:gd name="connsiteX20" fmla="*/ 2054992 w 3173666"/>
                <a:gd name="connsiteY20" fmla="*/ 1326041 h 3690931"/>
                <a:gd name="connsiteX21" fmla="*/ 2229265 w 3173666"/>
                <a:gd name="connsiteY21" fmla="*/ 1674587 h 3690931"/>
                <a:gd name="connsiteX22" fmla="*/ 2054992 w 3173666"/>
                <a:gd name="connsiteY22" fmla="*/ 2023133 h 3690931"/>
                <a:gd name="connsiteX23" fmla="*/ 1594912 w 3173666"/>
                <a:gd name="connsiteY23" fmla="*/ 2023133 h 3690931"/>
                <a:gd name="connsiteX24" fmla="*/ 1356933 w 3173666"/>
                <a:gd name="connsiteY24" fmla="*/ 657014 h 3690931"/>
                <a:gd name="connsiteX25" fmla="*/ 1685440 w 3173666"/>
                <a:gd name="connsiteY25" fmla="*/ 0 h 3690931"/>
                <a:gd name="connsiteX26" fmla="*/ 2552695 w 3173666"/>
                <a:gd name="connsiteY26" fmla="*/ 0 h 3690931"/>
                <a:gd name="connsiteX27" fmla="*/ 2881201 w 3173666"/>
                <a:gd name="connsiteY27" fmla="*/ 657014 h 3690931"/>
                <a:gd name="connsiteX28" fmla="*/ 2552694 w 3173666"/>
                <a:gd name="connsiteY28" fmla="*/ 1314027 h 3690931"/>
                <a:gd name="connsiteX29" fmla="*/ 1685440 w 3173666"/>
                <a:gd name="connsiteY29" fmla="*/ 1314027 h 3690931"/>
                <a:gd name="connsiteX30" fmla="*/ 1341190 w 3173666"/>
                <a:gd name="connsiteY30" fmla="*/ 2276179 h 3690931"/>
                <a:gd name="connsiteX31" fmla="*/ 1455843 w 3173666"/>
                <a:gd name="connsiteY31" fmla="*/ 2046872 h 3690931"/>
                <a:gd name="connsiteX32" fmla="*/ 1758527 w 3173666"/>
                <a:gd name="connsiteY32" fmla="*/ 2046872 h 3690931"/>
                <a:gd name="connsiteX33" fmla="*/ 1873180 w 3173666"/>
                <a:gd name="connsiteY33" fmla="*/ 2276179 h 3690931"/>
                <a:gd name="connsiteX34" fmla="*/ 1758527 w 3173666"/>
                <a:gd name="connsiteY34" fmla="*/ 2505485 h 3690931"/>
                <a:gd name="connsiteX35" fmla="*/ 1455843 w 3173666"/>
                <a:gd name="connsiteY35" fmla="*/ 2505485 h 3690931"/>
                <a:gd name="connsiteX36" fmla="*/ 1264611 w 3173666"/>
                <a:gd name="connsiteY36" fmla="*/ 2709974 h 3690931"/>
                <a:gd name="connsiteX37" fmla="*/ 1356115 w 3173666"/>
                <a:gd name="connsiteY37" fmla="*/ 2526966 h 3690931"/>
                <a:gd name="connsiteX38" fmla="*/ 1597685 w 3173666"/>
                <a:gd name="connsiteY38" fmla="*/ 2526966 h 3690931"/>
                <a:gd name="connsiteX39" fmla="*/ 1689189 w 3173666"/>
                <a:gd name="connsiteY39" fmla="*/ 2709974 h 3690931"/>
                <a:gd name="connsiteX40" fmla="*/ 1597685 w 3173666"/>
                <a:gd name="connsiteY40" fmla="*/ 2892983 h 3690931"/>
                <a:gd name="connsiteX41" fmla="*/ 1356115 w 3173666"/>
                <a:gd name="connsiteY41" fmla="*/ 2892983 h 3690931"/>
                <a:gd name="connsiteX42" fmla="*/ 1046637 w 3173666"/>
                <a:gd name="connsiteY42" fmla="*/ 1140648 h 3690931"/>
                <a:gd name="connsiteX43" fmla="*/ 1161404 w 3173666"/>
                <a:gd name="connsiteY43" fmla="*/ 911114 h 3690931"/>
                <a:gd name="connsiteX44" fmla="*/ 1464388 w 3173666"/>
                <a:gd name="connsiteY44" fmla="*/ 911114 h 3690931"/>
                <a:gd name="connsiteX45" fmla="*/ 1579155 w 3173666"/>
                <a:gd name="connsiteY45" fmla="*/ 1140648 h 3690931"/>
                <a:gd name="connsiteX46" fmla="*/ 1464388 w 3173666"/>
                <a:gd name="connsiteY46" fmla="*/ 1370182 h 3690931"/>
                <a:gd name="connsiteX47" fmla="*/ 1161404 w 3173666"/>
                <a:gd name="connsiteY47" fmla="*/ 1370182 h 3690931"/>
                <a:gd name="connsiteX48" fmla="*/ 966881 w 3173666"/>
                <a:gd name="connsiteY48" fmla="*/ 737992 h 3690931"/>
                <a:gd name="connsiteX49" fmla="*/ 1046674 w 3173666"/>
                <a:gd name="connsiteY49" fmla="*/ 578405 h 3690931"/>
                <a:gd name="connsiteX50" fmla="*/ 1257329 w 3173666"/>
                <a:gd name="connsiteY50" fmla="*/ 578405 h 3690931"/>
                <a:gd name="connsiteX51" fmla="*/ 1337122 w 3173666"/>
                <a:gd name="connsiteY51" fmla="*/ 737992 h 3690931"/>
                <a:gd name="connsiteX52" fmla="*/ 1257329 w 3173666"/>
                <a:gd name="connsiteY52" fmla="*/ 897578 h 3690931"/>
                <a:gd name="connsiteX53" fmla="*/ 1046674 w 3173666"/>
                <a:gd name="connsiteY53" fmla="*/ 897578 h 3690931"/>
                <a:gd name="connsiteX54" fmla="*/ 743943 w 3173666"/>
                <a:gd name="connsiteY54" fmla="*/ 2641395 h 3690931"/>
                <a:gd name="connsiteX55" fmla="*/ 858596 w 3173666"/>
                <a:gd name="connsiteY55" fmla="*/ 2412088 h 3690931"/>
                <a:gd name="connsiteX56" fmla="*/ 1161280 w 3173666"/>
                <a:gd name="connsiteY56" fmla="*/ 2412088 h 3690931"/>
                <a:gd name="connsiteX57" fmla="*/ 1275933 w 3173666"/>
                <a:gd name="connsiteY57" fmla="*/ 2641395 h 3690931"/>
                <a:gd name="connsiteX58" fmla="*/ 1161280 w 3173666"/>
                <a:gd name="connsiteY58" fmla="*/ 2870701 h 3690931"/>
                <a:gd name="connsiteX59" fmla="*/ 858596 w 3173666"/>
                <a:gd name="connsiteY59" fmla="*/ 2870701 h 3690931"/>
                <a:gd name="connsiteX60" fmla="*/ 513431 w 3173666"/>
                <a:gd name="connsiteY60" fmla="*/ 3291655 h 3690931"/>
                <a:gd name="connsiteX61" fmla="*/ 713069 w 3173666"/>
                <a:gd name="connsiteY61" fmla="*/ 2892378 h 3690931"/>
                <a:gd name="connsiteX62" fmla="*/ 1240115 w 3173666"/>
                <a:gd name="connsiteY62" fmla="*/ 2892378 h 3690931"/>
                <a:gd name="connsiteX63" fmla="*/ 1439753 w 3173666"/>
                <a:gd name="connsiteY63" fmla="*/ 3291655 h 3690931"/>
                <a:gd name="connsiteX64" fmla="*/ 1240115 w 3173666"/>
                <a:gd name="connsiteY64" fmla="*/ 3690931 h 3690931"/>
                <a:gd name="connsiteX65" fmla="*/ 713069 w 3173666"/>
                <a:gd name="connsiteY65" fmla="*/ 3690931 h 3690931"/>
                <a:gd name="connsiteX66" fmla="*/ 344444 w 3173666"/>
                <a:gd name="connsiteY66" fmla="*/ 1891422 h 3690931"/>
                <a:gd name="connsiteX67" fmla="*/ 593637 w 3173666"/>
                <a:gd name="connsiteY67" fmla="*/ 1393037 h 3690931"/>
                <a:gd name="connsiteX68" fmla="*/ 1251502 w 3173666"/>
                <a:gd name="connsiteY68" fmla="*/ 1393037 h 3690931"/>
                <a:gd name="connsiteX69" fmla="*/ 1500694 w 3173666"/>
                <a:gd name="connsiteY69" fmla="*/ 1891422 h 3690931"/>
                <a:gd name="connsiteX70" fmla="*/ 1251502 w 3173666"/>
                <a:gd name="connsiteY70" fmla="*/ 2389806 h 3690931"/>
                <a:gd name="connsiteX71" fmla="*/ 593637 w 3173666"/>
                <a:gd name="connsiteY71" fmla="*/ 2389806 h 3690931"/>
                <a:gd name="connsiteX72" fmla="*/ 279480 w 3173666"/>
                <a:gd name="connsiteY72" fmla="*/ 390442 h 3690931"/>
                <a:gd name="connsiteX73" fmla="*/ 456286 w 3173666"/>
                <a:gd name="connsiteY73" fmla="*/ 36830 h 3690931"/>
                <a:gd name="connsiteX74" fmla="*/ 923053 w 3173666"/>
                <a:gd name="connsiteY74" fmla="*/ 36830 h 3690931"/>
                <a:gd name="connsiteX75" fmla="*/ 1099859 w 3173666"/>
                <a:gd name="connsiteY75" fmla="*/ 390442 h 3690931"/>
                <a:gd name="connsiteX76" fmla="*/ 923053 w 3173666"/>
                <a:gd name="connsiteY76" fmla="*/ 744054 h 3690931"/>
                <a:gd name="connsiteX77" fmla="*/ 456286 w 3173666"/>
                <a:gd name="connsiteY77" fmla="*/ 744054 h 3690931"/>
                <a:gd name="connsiteX78" fmla="*/ 154431 w 3173666"/>
                <a:gd name="connsiteY78" fmla="*/ 2750113 h 3690931"/>
                <a:gd name="connsiteX79" fmla="*/ 281998 w 3173666"/>
                <a:gd name="connsiteY79" fmla="*/ 2494978 h 3690931"/>
                <a:gd name="connsiteX80" fmla="*/ 618776 w 3173666"/>
                <a:gd name="connsiteY80" fmla="*/ 2494978 h 3690931"/>
                <a:gd name="connsiteX81" fmla="*/ 746343 w 3173666"/>
                <a:gd name="connsiteY81" fmla="*/ 2750113 h 3690931"/>
                <a:gd name="connsiteX82" fmla="*/ 618776 w 3173666"/>
                <a:gd name="connsiteY82" fmla="*/ 3005248 h 3690931"/>
                <a:gd name="connsiteX83" fmla="*/ 281998 w 3173666"/>
                <a:gd name="connsiteY83" fmla="*/ 3005248 h 3690931"/>
                <a:gd name="connsiteX84" fmla="*/ 0 w 3173666"/>
                <a:gd name="connsiteY84" fmla="*/ 1544389 h 3690931"/>
                <a:gd name="connsiteX85" fmla="*/ 107884 w 3173666"/>
                <a:gd name="connsiteY85" fmla="*/ 1328619 h 3690931"/>
                <a:gd name="connsiteX86" fmla="*/ 392700 w 3173666"/>
                <a:gd name="connsiteY86" fmla="*/ 1328619 h 3690931"/>
                <a:gd name="connsiteX87" fmla="*/ 500585 w 3173666"/>
                <a:gd name="connsiteY87" fmla="*/ 1544389 h 3690931"/>
                <a:gd name="connsiteX88" fmla="*/ 392700 w 3173666"/>
                <a:gd name="connsiteY88" fmla="*/ 1760159 h 3690931"/>
                <a:gd name="connsiteX89" fmla="*/ 107884 w 3173666"/>
                <a:gd name="connsiteY89" fmla="*/ 1760159 h 369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173666" h="3690931">
                  <a:moveTo>
                    <a:pt x="2749086" y="990124"/>
                  </a:moveTo>
                  <a:lnTo>
                    <a:pt x="2840591" y="807115"/>
                  </a:lnTo>
                  <a:lnTo>
                    <a:pt x="3082162" y="807115"/>
                  </a:lnTo>
                  <a:lnTo>
                    <a:pt x="3173666" y="990124"/>
                  </a:lnTo>
                  <a:lnTo>
                    <a:pt x="3082162" y="1173133"/>
                  </a:lnTo>
                  <a:lnTo>
                    <a:pt x="2840591" y="1173133"/>
                  </a:lnTo>
                  <a:close/>
                  <a:moveTo>
                    <a:pt x="2218141" y="1531719"/>
                  </a:moveTo>
                  <a:lnTo>
                    <a:pt x="2309645" y="1348710"/>
                  </a:lnTo>
                  <a:lnTo>
                    <a:pt x="2551216" y="1348710"/>
                  </a:lnTo>
                  <a:lnTo>
                    <a:pt x="2642720" y="1531719"/>
                  </a:lnTo>
                  <a:lnTo>
                    <a:pt x="2551216" y="1714728"/>
                  </a:lnTo>
                  <a:lnTo>
                    <a:pt x="2309645" y="1714728"/>
                  </a:lnTo>
                  <a:close/>
                  <a:moveTo>
                    <a:pt x="1824952" y="2401020"/>
                  </a:moveTo>
                  <a:lnTo>
                    <a:pt x="1916457" y="2218011"/>
                  </a:lnTo>
                  <a:lnTo>
                    <a:pt x="2158028" y="2218011"/>
                  </a:lnTo>
                  <a:lnTo>
                    <a:pt x="2249532" y="2401020"/>
                  </a:lnTo>
                  <a:lnTo>
                    <a:pt x="2158028" y="2584029"/>
                  </a:lnTo>
                  <a:lnTo>
                    <a:pt x="1916457" y="2584029"/>
                  </a:lnTo>
                  <a:close/>
                  <a:moveTo>
                    <a:pt x="1420639" y="1674587"/>
                  </a:moveTo>
                  <a:lnTo>
                    <a:pt x="1594912" y="1326041"/>
                  </a:lnTo>
                  <a:lnTo>
                    <a:pt x="2054992" y="1326041"/>
                  </a:lnTo>
                  <a:lnTo>
                    <a:pt x="2229265" y="1674587"/>
                  </a:lnTo>
                  <a:lnTo>
                    <a:pt x="2054992" y="2023133"/>
                  </a:lnTo>
                  <a:lnTo>
                    <a:pt x="1594912" y="2023133"/>
                  </a:lnTo>
                  <a:close/>
                  <a:moveTo>
                    <a:pt x="1356933" y="657014"/>
                  </a:moveTo>
                  <a:lnTo>
                    <a:pt x="1685440" y="0"/>
                  </a:lnTo>
                  <a:lnTo>
                    <a:pt x="2552695" y="0"/>
                  </a:lnTo>
                  <a:lnTo>
                    <a:pt x="2881201" y="657014"/>
                  </a:lnTo>
                  <a:lnTo>
                    <a:pt x="2552694" y="1314027"/>
                  </a:lnTo>
                  <a:lnTo>
                    <a:pt x="1685440" y="1314027"/>
                  </a:lnTo>
                  <a:close/>
                  <a:moveTo>
                    <a:pt x="1341190" y="2276179"/>
                  </a:moveTo>
                  <a:lnTo>
                    <a:pt x="1455843" y="2046872"/>
                  </a:lnTo>
                  <a:lnTo>
                    <a:pt x="1758527" y="2046872"/>
                  </a:lnTo>
                  <a:lnTo>
                    <a:pt x="1873180" y="2276179"/>
                  </a:lnTo>
                  <a:lnTo>
                    <a:pt x="1758527" y="2505485"/>
                  </a:lnTo>
                  <a:lnTo>
                    <a:pt x="1455843" y="2505485"/>
                  </a:lnTo>
                  <a:close/>
                  <a:moveTo>
                    <a:pt x="1264611" y="2709974"/>
                  </a:moveTo>
                  <a:lnTo>
                    <a:pt x="1356115" y="2526966"/>
                  </a:lnTo>
                  <a:lnTo>
                    <a:pt x="1597685" y="2526966"/>
                  </a:lnTo>
                  <a:lnTo>
                    <a:pt x="1689189" y="2709974"/>
                  </a:lnTo>
                  <a:lnTo>
                    <a:pt x="1597685" y="2892983"/>
                  </a:lnTo>
                  <a:lnTo>
                    <a:pt x="1356115" y="2892983"/>
                  </a:lnTo>
                  <a:close/>
                  <a:moveTo>
                    <a:pt x="1046637" y="1140648"/>
                  </a:moveTo>
                  <a:lnTo>
                    <a:pt x="1161404" y="911114"/>
                  </a:lnTo>
                  <a:lnTo>
                    <a:pt x="1464388" y="911114"/>
                  </a:lnTo>
                  <a:lnTo>
                    <a:pt x="1579155" y="1140648"/>
                  </a:lnTo>
                  <a:lnTo>
                    <a:pt x="1464388" y="1370182"/>
                  </a:lnTo>
                  <a:lnTo>
                    <a:pt x="1161404" y="1370182"/>
                  </a:lnTo>
                  <a:close/>
                  <a:moveTo>
                    <a:pt x="966881" y="737992"/>
                  </a:moveTo>
                  <a:lnTo>
                    <a:pt x="1046674" y="578405"/>
                  </a:lnTo>
                  <a:lnTo>
                    <a:pt x="1257329" y="578405"/>
                  </a:lnTo>
                  <a:lnTo>
                    <a:pt x="1337122" y="737992"/>
                  </a:lnTo>
                  <a:lnTo>
                    <a:pt x="1257329" y="897578"/>
                  </a:lnTo>
                  <a:lnTo>
                    <a:pt x="1046674" y="897578"/>
                  </a:lnTo>
                  <a:close/>
                  <a:moveTo>
                    <a:pt x="743943" y="2641395"/>
                  </a:moveTo>
                  <a:lnTo>
                    <a:pt x="858596" y="2412088"/>
                  </a:lnTo>
                  <a:lnTo>
                    <a:pt x="1161280" y="2412088"/>
                  </a:lnTo>
                  <a:lnTo>
                    <a:pt x="1275933" y="2641395"/>
                  </a:lnTo>
                  <a:lnTo>
                    <a:pt x="1161280" y="2870701"/>
                  </a:lnTo>
                  <a:lnTo>
                    <a:pt x="858596" y="2870701"/>
                  </a:lnTo>
                  <a:close/>
                  <a:moveTo>
                    <a:pt x="513431" y="3291655"/>
                  </a:moveTo>
                  <a:lnTo>
                    <a:pt x="713069" y="2892378"/>
                  </a:lnTo>
                  <a:lnTo>
                    <a:pt x="1240115" y="2892378"/>
                  </a:lnTo>
                  <a:lnTo>
                    <a:pt x="1439753" y="3291655"/>
                  </a:lnTo>
                  <a:lnTo>
                    <a:pt x="1240115" y="3690931"/>
                  </a:lnTo>
                  <a:lnTo>
                    <a:pt x="713069" y="3690931"/>
                  </a:lnTo>
                  <a:close/>
                  <a:moveTo>
                    <a:pt x="344444" y="1891422"/>
                  </a:moveTo>
                  <a:lnTo>
                    <a:pt x="593637" y="1393037"/>
                  </a:lnTo>
                  <a:lnTo>
                    <a:pt x="1251502" y="1393037"/>
                  </a:lnTo>
                  <a:lnTo>
                    <a:pt x="1500694" y="1891422"/>
                  </a:lnTo>
                  <a:lnTo>
                    <a:pt x="1251502" y="2389806"/>
                  </a:lnTo>
                  <a:lnTo>
                    <a:pt x="593637" y="2389806"/>
                  </a:lnTo>
                  <a:close/>
                  <a:moveTo>
                    <a:pt x="279480" y="390442"/>
                  </a:moveTo>
                  <a:lnTo>
                    <a:pt x="456286" y="36830"/>
                  </a:lnTo>
                  <a:lnTo>
                    <a:pt x="923053" y="36830"/>
                  </a:lnTo>
                  <a:lnTo>
                    <a:pt x="1099859" y="390442"/>
                  </a:lnTo>
                  <a:lnTo>
                    <a:pt x="923053" y="744054"/>
                  </a:lnTo>
                  <a:lnTo>
                    <a:pt x="456286" y="744054"/>
                  </a:lnTo>
                  <a:close/>
                  <a:moveTo>
                    <a:pt x="154431" y="2750113"/>
                  </a:moveTo>
                  <a:lnTo>
                    <a:pt x="281998" y="2494978"/>
                  </a:lnTo>
                  <a:lnTo>
                    <a:pt x="618776" y="2494978"/>
                  </a:lnTo>
                  <a:lnTo>
                    <a:pt x="746343" y="2750113"/>
                  </a:lnTo>
                  <a:lnTo>
                    <a:pt x="618776" y="3005248"/>
                  </a:lnTo>
                  <a:lnTo>
                    <a:pt x="281998" y="3005248"/>
                  </a:lnTo>
                  <a:close/>
                  <a:moveTo>
                    <a:pt x="0" y="1544389"/>
                  </a:moveTo>
                  <a:lnTo>
                    <a:pt x="107884" y="1328619"/>
                  </a:lnTo>
                  <a:lnTo>
                    <a:pt x="392700" y="1328619"/>
                  </a:lnTo>
                  <a:lnTo>
                    <a:pt x="500585" y="1544389"/>
                  </a:lnTo>
                  <a:lnTo>
                    <a:pt x="392700" y="1760159"/>
                  </a:lnTo>
                  <a:lnTo>
                    <a:pt x="107884" y="1760159"/>
                  </a:lnTo>
                  <a:close/>
                </a:path>
              </a:pathLst>
            </a:custGeom>
            <a:blipFill dpi="0" rotWithShape="0">
              <a:blip r:embed="rId15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rgbClr val="0DA3F9">
                <a:shade val="50000"/>
              </a:srgbClr>
            </a:lnRef>
            <a:fillRef idx="1">
              <a:srgbClr val="0DA3F9"/>
            </a:fillRef>
            <a:effectRef idx="0">
              <a:srgbClr val="0DA3F9"/>
            </a:effectRef>
            <a:fontRef idx="minor">
              <a:sysClr val="window" lastClr="FFFFFF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 descr="C:\Users\12601\Desktop\WPS图片编辑3.pngWPS图片编辑3"/>
          <p:cNvPicPr>
            <a:picLocks noChangeAspect="1"/>
          </p:cNvPicPr>
          <p:nvPr/>
        </p:nvPicPr>
        <p:blipFill>
          <a:blip r:embed="rId16">
            <a:alphaModFix amt="75000"/>
          </a:blip>
          <a:srcRect/>
          <a:stretch>
            <a:fillRect/>
          </a:stretch>
        </p:blipFill>
        <p:spPr>
          <a:xfrm>
            <a:off x="-15377" y="0"/>
            <a:ext cx="12192635" cy="68757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76841" y="1175067"/>
            <a:ext cx="10254615" cy="5244465"/>
          </a:xfrm>
          <a:prstGeom prst="roundRect">
            <a:avLst/>
          </a:prstGeom>
          <a:solidFill>
            <a:schemeClr val="accent1">
              <a:alpha val="6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124005" y="1597918"/>
            <a:ext cx="2860040" cy="3985895"/>
          </a:xfrm>
          <a:prstGeom prst="rect">
            <a:avLst/>
          </a:prstGeom>
          <a:blipFill rotWithShape="1">
            <a:blip r:embed="rId1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494257" y="1908327"/>
            <a:ext cx="6246310" cy="3142289"/>
            <a:chOff x="4217277" y="2425878"/>
            <a:chExt cx="6246310" cy="3142289"/>
          </a:xfrm>
        </p:grpSpPr>
        <p:grpSp>
          <p:nvGrpSpPr>
            <p:cNvPr id="24" name="组合 23"/>
            <p:cNvGrpSpPr/>
            <p:nvPr/>
          </p:nvGrpSpPr>
          <p:grpSpPr>
            <a:xfrm>
              <a:off x="4217277" y="2425878"/>
              <a:ext cx="3278546" cy="1586659"/>
              <a:chOff x="4217277" y="2167467"/>
              <a:chExt cx="3278546" cy="1586659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217277" y="2167467"/>
                <a:ext cx="944399" cy="1107996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3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b="1" dirty="0">
                    <a:solidFill>
                      <a:schemeClr val="accent3"/>
                    </a:solidFill>
                  </a:rPr>
                  <a:t>S</a:t>
                </a:r>
                <a:endParaRPr lang="en-US" altLang="zh-CN" sz="66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161677" y="2738463"/>
                <a:ext cx="2334146" cy="10156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5161677" y="2357224"/>
                <a:ext cx="187872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sz="1600" b="1" dirty="0">
                    <a:solidFill>
                      <a:schemeClr val="bg1"/>
                    </a:solidFill>
                  </a:rPr>
                  <a:t>peed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217277" y="4460171"/>
              <a:ext cx="2823124" cy="1015663"/>
              <a:chOff x="4217277" y="4201760"/>
              <a:chExt cx="2823124" cy="1015663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4217277" y="4201760"/>
                <a:ext cx="944399" cy="1015663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4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accent4"/>
                    </a:solidFill>
                  </a:rPr>
                  <a:t>O</a:t>
                </a:r>
                <a:endParaRPr lang="en-US" altLang="zh-CN" sz="60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161677" y="4391517"/>
                <a:ext cx="187872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</a:rPr>
                  <a:t>Interactivity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640463" y="2425878"/>
              <a:ext cx="2823124" cy="1015663"/>
              <a:chOff x="7640463" y="2210152"/>
              <a:chExt cx="2823124" cy="1015663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640463" y="2210152"/>
                <a:ext cx="944399" cy="1015663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5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accent5"/>
                    </a:solidFill>
                  </a:rPr>
                  <a:t>W</a:t>
                </a:r>
                <a:endParaRPr lang="en-US" altLang="zh-CN" sz="6000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584863" y="2399909"/>
                <a:ext cx="187872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Compatibility</a:t>
                </a:r>
                <a:endParaRPr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640463" y="4460171"/>
              <a:ext cx="2823124" cy="1107996"/>
              <a:chOff x="7640463" y="4244445"/>
              <a:chExt cx="2823124" cy="110799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7640463" y="4244445"/>
                <a:ext cx="944399" cy="1107996"/>
              </a:xfrm>
              <a:prstGeom prst="rect">
                <a:avLst/>
              </a:prstGeom>
              <a:noFill/>
              <a:effectLst>
                <a:outerShdw blurRad="127000" dist="76200" dir="2700000" algn="tl" rotWithShape="0">
                  <a:schemeClr val="accent6">
                    <a:alpha val="2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00" b="1" dirty="0">
                    <a:solidFill>
                      <a:schemeClr val="accent6"/>
                    </a:solidFill>
                  </a:rPr>
                  <a:t>T</a:t>
                </a:r>
                <a:endParaRPr lang="en-US" altLang="zh-CN" sz="66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584863" y="4434202"/>
                <a:ext cx="187872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C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omparison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5723566" y="2479217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63801" y="4542784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727310" y="4534657"/>
            <a:ext cx="2334146" cy="1015663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/>
              </a:solidFill>
            </a:endParaRPr>
          </a:p>
        </p:txBody>
      </p:sp>
      <p:pic>
        <p:nvPicPr>
          <p:cNvPr id="45" name="图片 44" descr="横向校标_画板 1"/>
          <p:cNvPicPr>
            <a:picLocks noChangeAspect="1"/>
          </p:cNvPicPr>
          <p:nvPr/>
        </p:nvPicPr>
        <p:blipFill>
          <a:blip r:embed="rId18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6350" y="2576195"/>
            <a:ext cx="21107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Speed ​​up the overall process and reduce user waiting time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4370" y="2535555"/>
            <a:ext cx="2313940" cy="1002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allow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users to save and share the generated content in 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multi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 format."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5395" y="4624705"/>
            <a:ext cx="2221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Provide more exquisite and diverse playgrounds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71845" y="4638675"/>
            <a:ext cx="2075815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Available for comparison of multi-model results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00330" y="2133224"/>
            <a:ext cx="5873263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感谢观看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083219" y="3889838"/>
            <a:ext cx="5873263" cy="67902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待输入文字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826962" y="1733584"/>
            <a:ext cx="2809875" cy="284035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90455" y="1738665"/>
            <a:ext cx="2809875" cy="2830195"/>
          </a:xfrm>
          <a:prstGeom prst="ellipse">
            <a:avLst/>
          </a:prstGeom>
          <a:gradFill>
            <a:gsLst>
              <a:gs pos="0">
                <a:srgbClr val="007BD3">
                  <a:alpha val="0"/>
                </a:srgbClr>
              </a:gs>
              <a:gs pos="100000">
                <a:srgbClr val="034373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PS图片编辑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285" y="0"/>
            <a:ext cx="12313285" cy="7330440"/>
          </a:xfrm>
          <a:prstGeom prst="rect">
            <a:avLst/>
          </a:prstGeom>
        </p:spPr>
      </p:pic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892935" y="4415155"/>
            <a:ext cx="1115695" cy="992505"/>
          </a:xfrm>
          <a:prstGeom prst="ellipse">
            <a:avLst/>
          </a:prstGeom>
          <a:blipFill dpi="0" rotWithShape="0">
            <a:blip r:embed="rId3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任意多边形: 形状 33"/>
          <p:cNvSpPr/>
          <p:nvPr>
            <p:custDataLst>
              <p:tags r:id="rId4"/>
            </p:custDataLst>
          </p:nvPr>
        </p:nvSpPr>
        <p:spPr>
          <a:xfrm>
            <a:off x="6829425" y="2603500"/>
            <a:ext cx="1115695" cy="992505"/>
          </a:xfrm>
          <a:prstGeom prst="ellipse">
            <a:avLst/>
          </a:prstGeom>
          <a:blipFill dpi="0" rotWithShape="0">
            <a:blip r:embed="rId3">
              <a:alphaModFix amt="14000"/>
            </a:blip>
            <a:srcRect/>
            <a:stretch>
              <a:fillRect t="-3000" b="-3000"/>
            </a:stretch>
          </a:blipFill>
          <a:ln>
            <a:solidFill>
              <a:schemeClr val="accent6">
                <a:lumMod val="40000"/>
                <a:lumOff val="60000"/>
                <a:alpha val="0"/>
              </a:scheme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2079273" y="2727139"/>
            <a:ext cx="743468" cy="744899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4"/>
                </a:solidFill>
              </a:rPr>
              <a:t>1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8" name="椭圆 7" descr="7b0a20202020227461726765744d6f64756c65223a20226b6f6e6c696e6574657874626f78220a7d0a"/>
          <p:cNvSpPr/>
          <p:nvPr>
            <p:custDataLst>
              <p:tags r:id="rId6"/>
            </p:custDataLst>
          </p:nvPr>
        </p:nvSpPr>
        <p:spPr>
          <a:xfrm>
            <a:off x="7015619" y="272713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</a:rPr>
              <a:t>2</a:t>
            </a:r>
            <a:endParaRPr lang="en-US" altLang="zh-CN" sz="2400" dirty="0">
              <a:solidFill>
                <a:schemeClr val="accent6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3005722" y="270649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Motivation</a:t>
            </a:r>
            <a:endParaRPr lang="zh-CN" altLang="en-US" sz="22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7921412" y="2671571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Functionalities</a:t>
            </a:r>
            <a:endParaRPr lang="zh-CN" altLang="en-US" sz="22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2079273" y="4539049"/>
            <a:ext cx="743468" cy="74489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3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7015619" y="453904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</a:t>
            </a:r>
            <a:endParaRPr lang="zh-CN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3005722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Detailed Design</a:t>
            </a:r>
            <a:endParaRPr lang="zh-CN" altLang="en-US" sz="22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7922047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200" dirty="0">
                <a:solidFill>
                  <a:schemeClr val="bg1"/>
                </a:solidFill>
                <a:ea typeface="+mn-ea"/>
              </a:rPr>
              <a:t>Future Planning</a:t>
            </a:r>
            <a:endParaRPr lang="zh-CN" altLang="en-US" sz="220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11" name="斜纹 10"/>
          <p:cNvSpPr/>
          <p:nvPr>
            <p:custDataLst>
              <p:tags r:id="rId13"/>
            </p:custDataLst>
          </p:nvPr>
        </p:nvSpPr>
        <p:spPr>
          <a:xfrm>
            <a:off x="0" y="0"/>
            <a:ext cx="3965830" cy="3194080"/>
          </a:xfrm>
          <a:prstGeom prst="diagStripe">
            <a:avLst>
              <a:gd name="adj" fmla="val 62416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斜纹 14"/>
          <p:cNvSpPr/>
          <p:nvPr>
            <p:custDataLst>
              <p:tags r:id="rId14"/>
            </p:custDataLst>
          </p:nvPr>
        </p:nvSpPr>
        <p:spPr>
          <a:xfrm>
            <a:off x="1982915" y="-7978"/>
            <a:ext cx="2383788" cy="1920883"/>
          </a:xfrm>
          <a:prstGeom prst="diagStripe">
            <a:avLst>
              <a:gd name="adj" fmla="val 93772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 rot="19269594">
            <a:off x="557756" y="837182"/>
            <a:ext cx="2038350" cy="904479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Contents</a:t>
            </a:r>
            <a:endParaRPr lang="zh-CN" alt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任意多边形: 形状 33"/>
          <p:cNvSpPr/>
          <p:nvPr>
            <p:custDataLst>
              <p:tags r:id="rId16"/>
            </p:custDataLst>
          </p:nvPr>
        </p:nvSpPr>
        <p:spPr>
          <a:xfrm>
            <a:off x="1889760" y="2602865"/>
            <a:ext cx="1115695" cy="992505"/>
          </a:xfrm>
          <a:prstGeom prst="ellipse">
            <a:avLst/>
          </a:prstGeom>
          <a:blipFill dpi="0" rotWithShape="0">
            <a:blip r:embed="rId3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任意多边形: 形状 33"/>
          <p:cNvSpPr/>
          <p:nvPr>
            <p:custDataLst>
              <p:tags r:id="rId17"/>
            </p:custDataLst>
          </p:nvPr>
        </p:nvSpPr>
        <p:spPr>
          <a:xfrm>
            <a:off x="6829425" y="4415155"/>
            <a:ext cx="1115695" cy="992505"/>
          </a:xfrm>
          <a:prstGeom prst="ellipse">
            <a:avLst/>
          </a:prstGeom>
          <a:blipFill dpi="0" rotWithShape="0">
            <a:blip r:embed="rId3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9" name="图片 8" descr="资源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73285" y="-1011555"/>
            <a:ext cx="2135505" cy="654050"/>
          </a:xfrm>
          <a:prstGeom prst="rect">
            <a:avLst/>
          </a:prstGeom>
        </p:spPr>
      </p:pic>
      <p:pic>
        <p:nvPicPr>
          <p:cNvPr id="20" name="图片 19" descr="横向校标_画板 1"/>
          <p:cNvPicPr>
            <a:picLocks noChangeAspect="1"/>
          </p:cNvPicPr>
          <p:nvPr/>
        </p:nvPicPr>
        <p:blipFill>
          <a:blip r:embed="rId19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3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Motivation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1</a:t>
            </a:r>
            <a:endParaRPr lang="en-US" altLang="zh-CN" sz="9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13899" y="2036287"/>
            <a:ext cx="3935888" cy="3935888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81" name="Oval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3899" y="2036287"/>
            <a:ext cx="3935888" cy="393588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105" name="Freeform 13"/>
          <p:cNvSpPr/>
          <p:nvPr>
            <p:custDataLst>
              <p:tags r:id="rId6"/>
            </p:custDataLst>
          </p:nvPr>
        </p:nvSpPr>
        <p:spPr bwMode="auto">
          <a:xfrm>
            <a:off x="7453465" y="1930137"/>
            <a:ext cx="1038244" cy="1156226"/>
          </a:xfrm>
          <a:custGeom>
            <a:avLst/>
            <a:gdLst>
              <a:gd name="T0" fmla="*/ 235 w 235"/>
              <a:gd name="T1" fmla="*/ 86 h 262"/>
              <a:gd name="T2" fmla="*/ 215 w 235"/>
              <a:gd name="T3" fmla="*/ 51 h 262"/>
              <a:gd name="T4" fmla="*/ 137 w 235"/>
              <a:gd name="T5" fmla="*/ 7 h 262"/>
              <a:gd name="T6" fmla="*/ 97 w 235"/>
              <a:gd name="T7" fmla="*/ 7 h 262"/>
              <a:gd name="T8" fmla="*/ 20 w 235"/>
              <a:gd name="T9" fmla="*/ 51 h 262"/>
              <a:gd name="T10" fmla="*/ 0 w 235"/>
              <a:gd name="T11" fmla="*/ 86 h 262"/>
              <a:gd name="T12" fmla="*/ 0 w 235"/>
              <a:gd name="T13" fmla="*/ 176 h 262"/>
              <a:gd name="T14" fmla="*/ 20 w 235"/>
              <a:gd name="T15" fmla="*/ 210 h 262"/>
              <a:gd name="T16" fmla="*/ 97 w 235"/>
              <a:gd name="T17" fmla="*/ 255 h 262"/>
              <a:gd name="T18" fmla="*/ 137 w 235"/>
              <a:gd name="T19" fmla="*/ 255 h 262"/>
              <a:gd name="T20" fmla="*/ 215 w 235"/>
              <a:gd name="T21" fmla="*/ 210 h 262"/>
              <a:gd name="T22" fmla="*/ 235 w 235"/>
              <a:gd name="T23" fmla="*/ 176 h 262"/>
              <a:gd name="T24" fmla="*/ 235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235" y="86"/>
                </a:moveTo>
                <a:cubicBezTo>
                  <a:pt x="235" y="73"/>
                  <a:pt x="226" y="58"/>
                  <a:pt x="215" y="51"/>
                </a:cubicBezTo>
                <a:cubicBezTo>
                  <a:pt x="137" y="7"/>
                  <a:pt x="137" y="7"/>
                  <a:pt x="137" y="7"/>
                </a:cubicBezTo>
                <a:cubicBezTo>
                  <a:pt x="126" y="0"/>
                  <a:pt x="108" y="0"/>
                  <a:pt x="97" y="7"/>
                </a:cubicBezTo>
                <a:cubicBezTo>
                  <a:pt x="20" y="51"/>
                  <a:pt x="20" y="51"/>
                  <a:pt x="20" y="51"/>
                </a:cubicBezTo>
                <a:cubicBezTo>
                  <a:pt x="9" y="58"/>
                  <a:pt x="0" y="73"/>
                  <a:pt x="0" y="8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8"/>
                  <a:pt x="9" y="204"/>
                  <a:pt x="20" y="210"/>
                </a:cubicBezTo>
                <a:cubicBezTo>
                  <a:pt x="97" y="255"/>
                  <a:pt x="97" y="255"/>
                  <a:pt x="97" y="255"/>
                </a:cubicBezTo>
                <a:cubicBezTo>
                  <a:pt x="108" y="262"/>
                  <a:pt x="126" y="262"/>
                  <a:pt x="137" y="255"/>
                </a:cubicBezTo>
                <a:cubicBezTo>
                  <a:pt x="215" y="210"/>
                  <a:pt x="215" y="210"/>
                  <a:pt x="215" y="210"/>
                </a:cubicBezTo>
                <a:cubicBezTo>
                  <a:pt x="226" y="204"/>
                  <a:pt x="235" y="188"/>
                  <a:pt x="235" y="176"/>
                </a:cubicBezTo>
                <a:lnTo>
                  <a:pt x="235" y="86"/>
                </a:lnTo>
                <a:close/>
              </a:path>
            </a:pathLst>
          </a:custGeom>
          <a:gradFill>
            <a:gsLst>
              <a:gs pos="0">
                <a:srgbClr val="29565D"/>
              </a:gs>
              <a:gs pos="100000">
                <a:srgbClr val="D9D9D9"/>
              </a:gs>
            </a:gsLst>
            <a:lin ang="5400000" scaled="0"/>
          </a:gradFill>
          <a:ln w="25400" cmpd="sng">
            <a:solidFill>
              <a:srgbClr val="FFFFFF"/>
            </a:solidFill>
            <a:round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7822401" y="2313579"/>
            <a:ext cx="391701" cy="389342"/>
            <a:chOff x="7651007" y="2376076"/>
            <a:chExt cx="391701" cy="389342"/>
          </a:xfrm>
          <a:solidFill>
            <a:schemeClr val="bg1"/>
          </a:solidFill>
        </p:grpSpPr>
        <p:sp>
          <p:nvSpPr>
            <p:cNvPr id="108" name="Freeform 23"/>
            <p:cNvSpPr/>
            <p:nvPr>
              <p:custDataLst>
                <p:tags r:id="rId7"/>
              </p:custDataLst>
            </p:nvPr>
          </p:nvSpPr>
          <p:spPr bwMode="auto">
            <a:xfrm>
              <a:off x="7698200" y="2376076"/>
              <a:ext cx="28316" cy="70789"/>
            </a:xfrm>
            <a:custGeom>
              <a:avLst/>
              <a:gdLst>
                <a:gd name="T0" fmla="*/ 0 w 6"/>
                <a:gd name="T1" fmla="*/ 13 h 16"/>
                <a:gd name="T2" fmla="*/ 0 w 6"/>
                <a:gd name="T3" fmla="*/ 2 h 16"/>
                <a:gd name="T4" fmla="*/ 3 w 6"/>
                <a:gd name="T5" fmla="*/ 0 h 16"/>
                <a:gd name="T6" fmla="*/ 6 w 6"/>
                <a:gd name="T7" fmla="*/ 2 h 16"/>
                <a:gd name="T8" fmla="*/ 6 w 6"/>
                <a:gd name="T9" fmla="*/ 13 h 16"/>
                <a:gd name="T10" fmla="*/ 3 w 6"/>
                <a:gd name="T11" fmla="*/ 16 h 16"/>
                <a:gd name="T12" fmla="*/ 0 w 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">
                  <a:moveTo>
                    <a:pt x="0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5"/>
                    <a:pt x="5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09" name="Freeform 24"/>
            <p:cNvSpPr/>
            <p:nvPr>
              <p:custDataLst>
                <p:tags r:id="rId8"/>
              </p:custDataLst>
            </p:nvPr>
          </p:nvSpPr>
          <p:spPr bwMode="auto">
            <a:xfrm>
              <a:off x="7898770" y="2376076"/>
              <a:ext cx="21237" cy="70789"/>
            </a:xfrm>
            <a:custGeom>
              <a:avLst/>
              <a:gdLst>
                <a:gd name="T0" fmla="*/ 2 w 5"/>
                <a:gd name="T1" fmla="*/ 16 h 16"/>
                <a:gd name="T2" fmla="*/ 5 w 5"/>
                <a:gd name="T3" fmla="*/ 13 h 16"/>
                <a:gd name="T4" fmla="*/ 5 w 5"/>
                <a:gd name="T5" fmla="*/ 2 h 16"/>
                <a:gd name="T6" fmla="*/ 2 w 5"/>
                <a:gd name="T7" fmla="*/ 0 h 16"/>
                <a:gd name="T8" fmla="*/ 0 w 5"/>
                <a:gd name="T9" fmla="*/ 2 h 16"/>
                <a:gd name="T10" fmla="*/ 0 w 5"/>
                <a:gd name="T11" fmla="*/ 13 h 16"/>
                <a:gd name="T12" fmla="*/ 2 w 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2" y="16"/>
                  </a:moveTo>
                  <a:cubicBezTo>
                    <a:pt x="4" y="16"/>
                    <a:pt x="5" y="15"/>
                    <a:pt x="5" y="1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0" name="Freeform 25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7844498" y="2569567"/>
              <a:ext cx="198210" cy="195851"/>
            </a:xfrm>
            <a:custGeom>
              <a:avLst/>
              <a:gdLst>
                <a:gd name="T0" fmla="*/ 23 w 45"/>
                <a:gd name="T1" fmla="*/ 0 h 44"/>
                <a:gd name="T2" fmla="*/ 0 w 45"/>
                <a:gd name="T3" fmla="*/ 22 h 44"/>
                <a:gd name="T4" fmla="*/ 23 w 45"/>
                <a:gd name="T5" fmla="*/ 44 h 44"/>
                <a:gd name="T6" fmla="*/ 45 w 45"/>
                <a:gd name="T7" fmla="*/ 22 h 44"/>
                <a:gd name="T8" fmla="*/ 23 w 45"/>
                <a:gd name="T9" fmla="*/ 0 h 44"/>
                <a:gd name="T10" fmla="*/ 23 w 45"/>
                <a:gd name="T11" fmla="*/ 39 h 44"/>
                <a:gd name="T12" fmla="*/ 6 w 45"/>
                <a:gd name="T13" fmla="*/ 22 h 44"/>
                <a:gd name="T14" fmla="*/ 23 w 45"/>
                <a:gd name="T15" fmla="*/ 5 h 44"/>
                <a:gd name="T16" fmla="*/ 39 w 45"/>
                <a:gd name="T17" fmla="*/ 22 h 44"/>
                <a:gd name="T18" fmla="*/ 23 w 45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lose/>
                  <a:moveTo>
                    <a:pt x="23" y="39"/>
                  </a:moveTo>
                  <a:cubicBezTo>
                    <a:pt x="13" y="39"/>
                    <a:pt x="6" y="31"/>
                    <a:pt x="6" y="22"/>
                  </a:cubicBezTo>
                  <a:cubicBezTo>
                    <a:pt x="6" y="13"/>
                    <a:pt x="13" y="5"/>
                    <a:pt x="23" y="5"/>
                  </a:cubicBezTo>
                  <a:cubicBezTo>
                    <a:pt x="32" y="5"/>
                    <a:pt x="39" y="13"/>
                    <a:pt x="39" y="22"/>
                  </a:cubicBezTo>
                  <a:cubicBezTo>
                    <a:pt x="39" y="31"/>
                    <a:pt x="32" y="39"/>
                    <a:pt x="23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40000" lnSpcReduction="20000"/>
            </a:bodyPr>
            <a:lstStyle/>
            <a:p>
              <a:endParaRPr lang="zh-CN" altLang="en-US"/>
            </a:p>
          </p:txBody>
        </p:sp>
        <p:sp>
          <p:nvSpPr>
            <p:cNvPr id="111" name="Rectangle 2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698200" y="252237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2" name="Rectangle 2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698200" y="259316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3" name="Rectangle 2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773709" y="2522374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4" name="Rectangle 2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773709" y="2597883"/>
              <a:ext cx="49553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5" name="Freeform 30"/>
            <p:cNvSpPr/>
            <p:nvPr>
              <p:custDataLst>
                <p:tags r:id="rId14"/>
              </p:custDataLst>
            </p:nvPr>
          </p:nvSpPr>
          <p:spPr bwMode="auto">
            <a:xfrm>
              <a:off x="7651007" y="2425629"/>
              <a:ext cx="316192" cy="269000"/>
            </a:xfrm>
            <a:custGeom>
              <a:avLst/>
              <a:gdLst>
                <a:gd name="T0" fmla="*/ 6 w 72"/>
                <a:gd name="T1" fmla="*/ 55 h 61"/>
                <a:gd name="T2" fmla="*/ 6 w 72"/>
                <a:gd name="T3" fmla="*/ 17 h 61"/>
                <a:gd name="T4" fmla="*/ 67 w 72"/>
                <a:gd name="T5" fmla="*/ 17 h 61"/>
                <a:gd name="T6" fmla="*/ 67 w 72"/>
                <a:gd name="T7" fmla="*/ 28 h 61"/>
                <a:gd name="T8" fmla="*/ 72 w 72"/>
                <a:gd name="T9" fmla="*/ 28 h 61"/>
                <a:gd name="T10" fmla="*/ 72 w 72"/>
                <a:gd name="T11" fmla="*/ 6 h 61"/>
                <a:gd name="T12" fmla="*/ 66 w 72"/>
                <a:gd name="T13" fmla="*/ 0 h 61"/>
                <a:gd name="T14" fmla="*/ 64 w 72"/>
                <a:gd name="T15" fmla="*/ 0 h 61"/>
                <a:gd name="T16" fmla="*/ 64 w 72"/>
                <a:gd name="T17" fmla="*/ 3 h 61"/>
                <a:gd name="T18" fmla="*/ 58 w 72"/>
                <a:gd name="T19" fmla="*/ 8 h 61"/>
                <a:gd name="T20" fmla="*/ 53 w 72"/>
                <a:gd name="T21" fmla="*/ 3 h 61"/>
                <a:gd name="T22" fmla="*/ 53 w 72"/>
                <a:gd name="T23" fmla="*/ 0 h 61"/>
                <a:gd name="T24" fmla="*/ 20 w 72"/>
                <a:gd name="T25" fmla="*/ 0 h 61"/>
                <a:gd name="T26" fmla="*/ 20 w 72"/>
                <a:gd name="T27" fmla="*/ 3 h 61"/>
                <a:gd name="T28" fmla="*/ 14 w 72"/>
                <a:gd name="T29" fmla="*/ 8 h 61"/>
                <a:gd name="T30" fmla="*/ 8 w 72"/>
                <a:gd name="T31" fmla="*/ 3 h 61"/>
                <a:gd name="T32" fmla="*/ 8 w 72"/>
                <a:gd name="T33" fmla="*/ 0 h 61"/>
                <a:gd name="T34" fmla="*/ 6 w 72"/>
                <a:gd name="T35" fmla="*/ 0 h 61"/>
                <a:gd name="T36" fmla="*/ 0 w 72"/>
                <a:gd name="T37" fmla="*/ 6 h 61"/>
                <a:gd name="T38" fmla="*/ 0 w 72"/>
                <a:gd name="T39" fmla="*/ 55 h 61"/>
                <a:gd name="T40" fmla="*/ 6 w 72"/>
                <a:gd name="T41" fmla="*/ 61 h 61"/>
                <a:gd name="T42" fmla="*/ 39 w 72"/>
                <a:gd name="T43" fmla="*/ 61 h 61"/>
                <a:gd name="T44" fmla="*/ 39 w 72"/>
                <a:gd name="T45" fmla="*/ 55 h 61"/>
                <a:gd name="T46" fmla="*/ 6 w 72"/>
                <a:gd name="T47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61">
                  <a:moveTo>
                    <a:pt x="6" y="55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69" y="0"/>
                    <a:pt x="6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6"/>
                    <a:pt x="61" y="8"/>
                    <a:pt x="58" y="8"/>
                  </a:cubicBezTo>
                  <a:cubicBezTo>
                    <a:pt x="55" y="8"/>
                    <a:pt x="53" y="6"/>
                    <a:pt x="53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6"/>
                    <a:pt x="17" y="8"/>
                    <a:pt x="14" y="8"/>
                  </a:cubicBezTo>
                  <a:cubicBezTo>
                    <a:pt x="11" y="8"/>
                    <a:pt x="8" y="6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3" y="61"/>
                    <a:pt x="6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77500" lnSpcReduction="20000"/>
            </a:bodyPr>
            <a:lstStyle/>
            <a:p>
              <a:endParaRPr lang="zh-CN" altLang="en-US"/>
            </a:p>
          </p:txBody>
        </p:sp>
        <p:sp>
          <p:nvSpPr>
            <p:cNvPr id="116" name="Rectangle 3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844498" y="2522374"/>
              <a:ext cx="54272" cy="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  <p:sp>
          <p:nvSpPr>
            <p:cNvPr id="117" name="Freeform 32"/>
            <p:cNvSpPr/>
            <p:nvPr>
              <p:custDataLst>
                <p:tags r:id="rId16"/>
              </p:custDataLst>
            </p:nvPr>
          </p:nvSpPr>
          <p:spPr bwMode="auto">
            <a:xfrm>
              <a:off x="7920006" y="2619120"/>
              <a:ext cx="75509" cy="75509"/>
            </a:xfrm>
            <a:custGeom>
              <a:avLst/>
              <a:gdLst>
                <a:gd name="T0" fmla="*/ 14 w 17"/>
                <a:gd name="T1" fmla="*/ 11 h 17"/>
                <a:gd name="T2" fmla="*/ 6 w 17"/>
                <a:gd name="T3" fmla="*/ 11 h 17"/>
                <a:gd name="T4" fmla="*/ 6 w 17"/>
                <a:gd name="T5" fmla="*/ 3 h 17"/>
                <a:gd name="T6" fmla="*/ 3 w 17"/>
                <a:gd name="T7" fmla="*/ 0 h 17"/>
                <a:gd name="T8" fmla="*/ 0 w 17"/>
                <a:gd name="T9" fmla="*/ 3 h 17"/>
                <a:gd name="T10" fmla="*/ 0 w 17"/>
                <a:gd name="T11" fmla="*/ 14 h 17"/>
                <a:gd name="T12" fmla="*/ 3 w 17"/>
                <a:gd name="T13" fmla="*/ 17 h 17"/>
                <a:gd name="T14" fmla="*/ 14 w 17"/>
                <a:gd name="T15" fmla="*/ 17 h 17"/>
                <a:gd name="T16" fmla="*/ 17 w 17"/>
                <a:gd name="T17" fmla="*/ 14 h 17"/>
                <a:gd name="T18" fmla="*/ 14 w 17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4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7" y="15"/>
                    <a:pt x="17" y="14"/>
                  </a:cubicBezTo>
                  <a:cubicBezTo>
                    <a:pt x="17" y="12"/>
                    <a:pt x="15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250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99" name="Freeform 7"/>
          <p:cNvSpPr/>
          <p:nvPr>
            <p:custDataLst>
              <p:tags r:id="rId17"/>
            </p:custDataLst>
          </p:nvPr>
        </p:nvSpPr>
        <p:spPr bwMode="auto">
          <a:xfrm>
            <a:off x="3826022" y="1954267"/>
            <a:ext cx="1038244" cy="1156226"/>
          </a:xfrm>
          <a:custGeom>
            <a:avLst/>
            <a:gdLst>
              <a:gd name="T0" fmla="*/ 0 w 235"/>
              <a:gd name="T1" fmla="*/ 86 h 262"/>
              <a:gd name="T2" fmla="*/ 20 w 235"/>
              <a:gd name="T3" fmla="*/ 51 h 262"/>
              <a:gd name="T4" fmla="*/ 98 w 235"/>
              <a:gd name="T5" fmla="*/ 7 h 262"/>
              <a:gd name="T6" fmla="*/ 138 w 235"/>
              <a:gd name="T7" fmla="*/ 7 h 262"/>
              <a:gd name="T8" fmla="*/ 215 w 235"/>
              <a:gd name="T9" fmla="*/ 51 h 262"/>
              <a:gd name="T10" fmla="*/ 235 w 235"/>
              <a:gd name="T11" fmla="*/ 86 h 262"/>
              <a:gd name="T12" fmla="*/ 235 w 235"/>
              <a:gd name="T13" fmla="*/ 176 h 262"/>
              <a:gd name="T14" fmla="*/ 215 w 235"/>
              <a:gd name="T15" fmla="*/ 210 h 262"/>
              <a:gd name="T16" fmla="*/ 138 w 235"/>
              <a:gd name="T17" fmla="*/ 255 h 262"/>
              <a:gd name="T18" fmla="*/ 98 w 235"/>
              <a:gd name="T19" fmla="*/ 255 h 262"/>
              <a:gd name="T20" fmla="*/ 20 w 235"/>
              <a:gd name="T21" fmla="*/ 210 h 262"/>
              <a:gd name="T22" fmla="*/ 0 w 235"/>
              <a:gd name="T23" fmla="*/ 176 h 262"/>
              <a:gd name="T24" fmla="*/ 0 w 235"/>
              <a:gd name="T25" fmla="*/ 86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5" h="262">
                <a:moveTo>
                  <a:pt x="0" y="86"/>
                </a:moveTo>
                <a:cubicBezTo>
                  <a:pt x="0" y="73"/>
                  <a:pt x="9" y="58"/>
                  <a:pt x="20" y="51"/>
                </a:cubicBezTo>
                <a:cubicBezTo>
                  <a:pt x="98" y="7"/>
                  <a:pt x="98" y="7"/>
                  <a:pt x="98" y="7"/>
                </a:cubicBezTo>
                <a:cubicBezTo>
                  <a:pt x="109" y="0"/>
                  <a:pt x="127" y="0"/>
                  <a:pt x="138" y="7"/>
                </a:cubicBezTo>
                <a:cubicBezTo>
                  <a:pt x="215" y="51"/>
                  <a:pt x="215" y="51"/>
                  <a:pt x="215" y="51"/>
                </a:cubicBezTo>
                <a:cubicBezTo>
                  <a:pt x="226" y="58"/>
                  <a:pt x="235" y="73"/>
                  <a:pt x="235" y="86"/>
                </a:cubicBezTo>
                <a:cubicBezTo>
                  <a:pt x="235" y="176"/>
                  <a:pt x="235" y="176"/>
                  <a:pt x="235" y="176"/>
                </a:cubicBezTo>
                <a:cubicBezTo>
                  <a:pt x="235" y="188"/>
                  <a:pt x="226" y="204"/>
                  <a:pt x="215" y="210"/>
                </a:cubicBezTo>
                <a:cubicBezTo>
                  <a:pt x="138" y="255"/>
                  <a:pt x="138" y="255"/>
                  <a:pt x="138" y="255"/>
                </a:cubicBezTo>
                <a:cubicBezTo>
                  <a:pt x="127" y="262"/>
                  <a:pt x="109" y="262"/>
                  <a:pt x="98" y="255"/>
                </a:cubicBezTo>
                <a:cubicBezTo>
                  <a:pt x="20" y="210"/>
                  <a:pt x="20" y="210"/>
                  <a:pt x="20" y="210"/>
                </a:cubicBezTo>
                <a:cubicBezTo>
                  <a:pt x="9" y="204"/>
                  <a:pt x="0" y="188"/>
                  <a:pt x="0" y="176"/>
                </a:cubicBezTo>
                <a:lnTo>
                  <a:pt x="0" y="86"/>
                </a:lnTo>
                <a:close/>
              </a:path>
            </a:pathLst>
          </a:custGeom>
          <a:gradFill>
            <a:gsLst>
              <a:gs pos="0">
                <a:srgbClr val="29565D"/>
              </a:gs>
              <a:gs pos="100000">
                <a:srgbClr val="D9D9D9"/>
              </a:gs>
            </a:gsLst>
            <a:lin ang="5400000" scaled="0"/>
          </a:gradFill>
          <a:ln w="25400" cmpd="sng">
            <a:solidFill>
              <a:srgbClr val="FFFFFF"/>
            </a:solidFill>
            <a:round/>
          </a:ln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4149294" y="2338888"/>
            <a:ext cx="391701" cy="389342"/>
            <a:chOff x="4149294" y="2376076"/>
            <a:chExt cx="391701" cy="389342"/>
          </a:xfrm>
          <a:solidFill>
            <a:schemeClr val="bg1"/>
          </a:solidFill>
        </p:grpSpPr>
        <p:sp>
          <p:nvSpPr>
            <p:cNvPr id="102" name="Freeform 9"/>
            <p:cNvSpPr/>
            <p:nvPr>
              <p:custDataLst>
                <p:tags r:id="rId18"/>
              </p:custDataLst>
            </p:nvPr>
          </p:nvSpPr>
          <p:spPr bwMode="auto">
            <a:xfrm>
              <a:off x="4149294" y="2376076"/>
              <a:ext cx="391701" cy="389342"/>
            </a:xfrm>
            <a:custGeom>
              <a:avLst/>
              <a:gdLst>
                <a:gd name="T0" fmla="*/ 166 w 166"/>
                <a:gd name="T1" fmla="*/ 155 h 165"/>
                <a:gd name="T2" fmla="*/ 166 w 166"/>
                <a:gd name="T3" fmla="*/ 165 h 165"/>
                <a:gd name="T4" fmla="*/ 0 w 166"/>
                <a:gd name="T5" fmla="*/ 165 h 165"/>
                <a:gd name="T6" fmla="*/ 0 w 166"/>
                <a:gd name="T7" fmla="*/ 0 h 165"/>
                <a:gd name="T8" fmla="*/ 20 w 166"/>
                <a:gd name="T9" fmla="*/ 0 h 165"/>
                <a:gd name="T10" fmla="*/ 20 w 166"/>
                <a:gd name="T11" fmla="*/ 9 h 165"/>
                <a:gd name="T12" fmla="*/ 11 w 166"/>
                <a:gd name="T13" fmla="*/ 9 h 165"/>
                <a:gd name="T14" fmla="*/ 11 w 166"/>
                <a:gd name="T15" fmla="*/ 30 h 165"/>
                <a:gd name="T16" fmla="*/ 20 w 166"/>
                <a:gd name="T17" fmla="*/ 30 h 165"/>
                <a:gd name="T18" fmla="*/ 20 w 166"/>
                <a:gd name="T19" fmla="*/ 41 h 165"/>
                <a:gd name="T20" fmla="*/ 11 w 166"/>
                <a:gd name="T21" fmla="*/ 41 h 165"/>
                <a:gd name="T22" fmla="*/ 11 w 166"/>
                <a:gd name="T23" fmla="*/ 62 h 165"/>
                <a:gd name="T24" fmla="*/ 20 w 166"/>
                <a:gd name="T25" fmla="*/ 62 h 165"/>
                <a:gd name="T26" fmla="*/ 20 w 166"/>
                <a:gd name="T27" fmla="*/ 71 h 165"/>
                <a:gd name="T28" fmla="*/ 11 w 166"/>
                <a:gd name="T29" fmla="*/ 71 h 165"/>
                <a:gd name="T30" fmla="*/ 11 w 166"/>
                <a:gd name="T31" fmla="*/ 92 h 165"/>
                <a:gd name="T32" fmla="*/ 20 w 166"/>
                <a:gd name="T33" fmla="*/ 92 h 165"/>
                <a:gd name="T34" fmla="*/ 20 w 166"/>
                <a:gd name="T35" fmla="*/ 103 h 165"/>
                <a:gd name="T36" fmla="*/ 11 w 166"/>
                <a:gd name="T37" fmla="*/ 103 h 165"/>
                <a:gd name="T38" fmla="*/ 11 w 166"/>
                <a:gd name="T39" fmla="*/ 123 h 165"/>
                <a:gd name="T40" fmla="*/ 20 w 166"/>
                <a:gd name="T41" fmla="*/ 123 h 165"/>
                <a:gd name="T42" fmla="*/ 20 w 166"/>
                <a:gd name="T43" fmla="*/ 135 h 165"/>
                <a:gd name="T44" fmla="*/ 11 w 166"/>
                <a:gd name="T45" fmla="*/ 135 h 165"/>
                <a:gd name="T46" fmla="*/ 11 w 166"/>
                <a:gd name="T47" fmla="*/ 155 h 165"/>
                <a:gd name="T48" fmla="*/ 166 w 166"/>
                <a:gd name="T49" fmla="*/ 15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6" h="165">
                  <a:moveTo>
                    <a:pt x="166" y="155"/>
                  </a:moveTo>
                  <a:lnTo>
                    <a:pt x="166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9"/>
                  </a:lnTo>
                  <a:lnTo>
                    <a:pt x="11" y="9"/>
                  </a:lnTo>
                  <a:lnTo>
                    <a:pt x="11" y="30"/>
                  </a:lnTo>
                  <a:lnTo>
                    <a:pt x="20" y="30"/>
                  </a:lnTo>
                  <a:lnTo>
                    <a:pt x="20" y="41"/>
                  </a:lnTo>
                  <a:lnTo>
                    <a:pt x="11" y="41"/>
                  </a:lnTo>
                  <a:lnTo>
                    <a:pt x="11" y="62"/>
                  </a:lnTo>
                  <a:lnTo>
                    <a:pt x="20" y="62"/>
                  </a:lnTo>
                  <a:lnTo>
                    <a:pt x="20" y="71"/>
                  </a:lnTo>
                  <a:lnTo>
                    <a:pt x="11" y="71"/>
                  </a:lnTo>
                  <a:lnTo>
                    <a:pt x="11" y="92"/>
                  </a:lnTo>
                  <a:lnTo>
                    <a:pt x="20" y="92"/>
                  </a:lnTo>
                  <a:lnTo>
                    <a:pt x="20" y="103"/>
                  </a:lnTo>
                  <a:lnTo>
                    <a:pt x="11" y="103"/>
                  </a:lnTo>
                  <a:lnTo>
                    <a:pt x="11" y="123"/>
                  </a:lnTo>
                  <a:lnTo>
                    <a:pt x="20" y="123"/>
                  </a:lnTo>
                  <a:lnTo>
                    <a:pt x="20" y="135"/>
                  </a:lnTo>
                  <a:lnTo>
                    <a:pt x="11" y="135"/>
                  </a:lnTo>
                  <a:lnTo>
                    <a:pt x="11" y="155"/>
                  </a:lnTo>
                  <a:lnTo>
                    <a:pt x="166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3" name="Freeform 10"/>
            <p:cNvSpPr/>
            <p:nvPr>
              <p:custDataLst>
                <p:tags r:id="rId19"/>
              </p:custDataLst>
            </p:nvPr>
          </p:nvSpPr>
          <p:spPr bwMode="auto">
            <a:xfrm>
              <a:off x="4224803" y="2397313"/>
              <a:ext cx="309113" cy="297316"/>
            </a:xfrm>
            <a:custGeom>
              <a:avLst/>
              <a:gdLst>
                <a:gd name="T0" fmla="*/ 8 w 70"/>
                <a:gd name="T1" fmla="*/ 67 h 67"/>
                <a:gd name="T2" fmla="*/ 16 w 70"/>
                <a:gd name="T3" fmla="*/ 58 h 67"/>
                <a:gd name="T4" fmla="*/ 15 w 70"/>
                <a:gd name="T5" fmla="*/ 53 h 67"/>
                <a:gd name="T6" fmla="*/ 26 w 70"/>
                <a:gd name="T7" fmla="*/ 43 h 67"/>
                <a:gd name="T8" fmla="*/ 30 w 70"/>
                <a:gd name="T9" fmla="*/ 44 h 67"/>
                <a:gd name="T10" fmla="*/ 36 w 70"/>
                <a:gd name="T11" fmla="*/ 42 h 67"/>
                <a:gd name="T12" fmla="*/ 45 w 70"/>
                <a:gd name="T13" fmla="*/ 49 h 67"/>
                <a:gd name="T14" fmla="*/ 44 w 70"/>
                <a:gd name="T15" fmla="*/ 53 h 67"/>
                <a:gd name="T16" fmla="*/ 52 w 70"/>
                <a:gd name="T17" fmla="*/ 61 h 67"/>
                <a:gd name="T18" fmla="*/ 61 w 70"/>
                <a:gd name="T19" fmla="*/ 53 h 67"/>
                <a:gd name="T20" fmla="*/ 56 w 70"/>
                <a:gd name="T21" fmla="*/ 45 h 67"/>
                <a:gd name="T22" fmla="*/ 65 w 70"/>
                <a:gd name="T23" fmla="*/ 12 h 67"/>
                <a:gd name="T24" fmla="*/ 70 w 70"/>
                <a:gd name="T25" fmla="*/ 13 h 67"/>
                <a:gd name="T26" fmla="*/ 66 w 70"/>
                <a:gd name="T27" fmla="*/ 0 h 67"/>
                <a:gd name="T28" fmla="*/ 57 w 70"/>
                <a:gd name="T29" fmla="*/ 10 h 67"/>
                <a:gd name="T30" fmla="*/ 62 w 70"/>
                <a:gd name="T31" fmla="*/ 11 h 67"/>
                <a:gd name="T32" fmla="*/ 54 w 70"/>
                <a:gd name="T33" fmla="*/ 45 h 67"/>
                <a:gd name="T34" fmla="*/ 52 w 70"/>
                <a:gd name="T35" fmla="*/ 44 h 67"/>
                <a:gd name="T36" fmla="*/ 47 w 70"/>
                <a:gd name="T37" fmla="*/ 47 h 67"/>
                <a:gd name="T38" fmla="*/ 38 w 70"/>
                <a:gd name="T39" fmla="*/ 40 h 67"/>
                <a:gd name="T40" fmla="*/ 39 w 70"/>
                <a:gd name="T41" fmla="*/ 36 h 67"/>
                <a:gd name="T42" fmla="*/ 30 w 70"/>
                <a:gd name="T43" fmla="*/ 28 h 67"/>
                <a:gd name="T44" fmla="*/ 22 w 70"/>
                <a:gd name="T45" fmla="*/ 36 h 67"/>
                <a:gd name="T46" fmla="*/ 24 w 70"/>
                <a:gd name="T47" fmla="*/ 41 h 67"/>
                <a:gd name="T48" fmla="*/ 13 w 70"/>
                <a:gd name="T49" fmla="*/ 52 h 67"/>
                <a:gd name="T50" fmla="*/ 8 w 70"/>
                <a:gd name="T51" fmla="*/ 50 h 67"/>
                <a:gd name="T52" fmla="*/ 0 w 70"/>
                <a:gd name="T53" fmla="*/ 58 h 67"/>
                <a:gd name="T54" fmla="*/ 8 w 70"/>
                <a:gd name="T5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" h="67">
                  <a:moveTo>
                    <a:pt x="8" y="67"/>
                  </a:moveTo>
                  <a:cubicBezTo>
                    <a:pt x="13" y="67"/>
                    <a:pt x="16" y="63"/>
                    <a:pt x="16" y="58"/>
                  </a:cubicBezTo>
                  <a:cubicBezTo>
                    <a:pt x="16" y="56"/>
                    <a:pt x="16" y="55"/>
                    <a:pt x="15" y="5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9" y="44"/>
                    <a:pt x="30" y="44"/>
                  </a:cubicBezTo>
                  <a:cubicBezTo>
                    <a:pt x="33" y="44"/>
                    <a:pt x="35" y="44"/>
                    <a:pt x="36" y="4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0"/>
                    <a:pt x="44" y="51"/>
                    <a:pt x="44" y="53"/>
                  </a:cubicBezTo>
                  <a:cubicBezTo>
                    <a:pt x="44" y="57"/>
                    <a:pt x="48" y="61"/>
                    <a:pt x="52" y="61"/>
                  </a:cubicBezTo>
                  <a:cubicBezTo>
                    <a:pt x="57" y="61"/>
                    <a:pt x="61" y="57"/>
                    <a:pt x="61" y="53"/>
                  </a:cubicBezTo>
                  <a:cubicBezTo>
                    <a:pt x="61" y="50"/>
                    <a:pt x="59" y="47"/>
                    <a:pt x="56" y="45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3" y="44"/>
                    <a:pt x="53" y="44"/>
                    <a:pt x="52" y="44"/>
                  </a:cubicBezTo>
                  <a:cubicBezTo>
                    <a:pt x="50" y="44"/>
                    <a:pt x="48" y="45"/>
                    <a:pt x="47" y="4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9" y="37"/>
                    <a:pt x="39" y="36"/>
                  </a:cubicBezTo>
                  <a:cubicBezTo>
                    <a:pt x="39" y="32"/>
                    <a:pt x="35" y="28"/>
                    <a:pt x="30" y="28"/>
                  </a:cubicBezTo>
                  <a:cubicBezTo>
                    <a:pt x="26" y="28"/>
                    <a:pt x="22" y="32"/>
                    <a:pt x="22" y="36"/>
                  </a:cubicBezTo>
                  <a:cubicBezTo>
                    <a:pt x="22" y="38"/>
                    <a:pt x="23" y="40"/>
                    <a:pt x="24" y="41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1"/>
                    <a:pt x="10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3"/>
                    <a:pt x="4" y="67"/>
                    <a:pt x="8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>
              <a:normAutofit fontScale="85000" lnSpcReduction="10000"/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23906" y="4698753"/>
            <a:ext cx="1038244" cy="1153866"/>
            <a:chOff x="7327735" y="4802972"/>
            <a:chExt cx="1038244" cy="1153866"/>
          </a:xfrm>
        </p:grpSpPr>
        <p:sp>
          <p:nvSpPr>
            <p:cNvPr id="119" name="Freeform 14"/>
            <p:cNvSpPr/>
            <p:nvPr>
              <p:custDataLst>
                <p:tags r:id="rId20"/>
              </p:custDataLst>
            </p:nvPr>
          </p:nvSpPr>
          <p:spPr bwMode="auto">
            <a:xfrm>
              <a:off x="7327735" y="4802972"/>
              <a:ext cx="1038244" cy="1153866"/>
            </a:xfrm>
            <a:custGeom>
              <a:avLst/>
              <a:gdLst>
                <a:gd name="T0" fmla="*/ 235 w 235"/>
                <a:gd name="T1" fmla="*/ 86 h 261"/>
                <a:gd name="T2" fmla="*/ 215 w 235"/>
                <a:gd name="T3" fmla="*/ 51 h 261"/>
                <a:gd name="T4" fmla="*/ 138 w 235"/>
                <a:gd name="T5" fmla="*/ 6 h 261"/>
                <a:gd name="T6" fmla="*/ 98 w 235"/>
                <a:gd name="T7" fmla="*/ 6 h 261"/>
                <a:gd name="T8" fmla="*/ 20 w 235"/>
                <a:gd name="T9" fmla="*/ 51 h 261"/>
                <a:gd name="T10" fmla="*/ 0 w 235"/>
                <a:gd name="T11" fmla="*/ 86 h 261"/>
                <a:gd name="T12" fmla="*/ 0 w 235"/>
                <a:gd name="T13" fmla="*/ 175 h 261"/>
                <a:gd name="T14" fmla="*/ 20 w 235"/>
                <a:gd name="T15" fmla="*/ 210 h 261"/>
                <a:gd name="T16" fmla="*/ 98 w 235"/>
                <a:gd name="T17" fmla="*/ 255 h 261"/>
                <a:gd name="T18" fmla="*/ 138 w 235"/>
                <a:gd name="T19" fmla="*/ 255 h 261"/>
                <a:gd name="T20" fmla="*/ 215 w 235"/>
                <a:gd name="T21" fmla="*/ 210 h 261"/>
                <a:gd name="T22" fmla="*/ 235 w 235"/>
                <a:gd name="T23" fmla="*/ 175 h 261"/>
                <a:gd name="T24" fmla="*/ 235 w 235"/>
                <a:gd name="T25" fmla="*/ 8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1">
                  <a:moveTo>
                    <a:pt x="235" y="86"/>
                  </a:moveTo>
                  <a:cubicBezTo>
                    <a:pt x="235" y="73"/>
                    <a:pt x="226" y="57"/>
                    <a:pt x="215" y="51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27" y="0"/>
                    <a:pt x="109" y="0"/>
                    <a:pt x="98" y="6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9" y="57"/>
                    <a:pt x="0" y="73"/>
                    <a:pt x="0" y="86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8"/>
                    <a:pt x="9" y="204"/>
                    <a:pt x="20" y="210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109" y="261"/>
                    <a:pt x="127" y="261"/>
                    <a:pt x="138" y="255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26" y="204"/>
                    <a:pt x="235" y="188"/>
                    <a:pt x="235" y="175"/>
                  </a:cubicBezTo>
                  <a:lnTo>
                    <a:pt x="235" y="86"/>
                  </a:lnTo>
                  <a:close/>
                </a:path>
              </a:pathLst>
            </a:custGeom>
            <a:gradFill>
              <a:gsLst>
                <a:gs pos="0">
                  <a:srgbClr val="29565D"/>
                </a:gs>
                <a:gs pos="100000">
                  <a:srgbClr val="D9D9D9"/>
                </a:gs>
              </a:gsLst>
              <a:lin ang="5400000" scaled="0"/>
            </a:gradFill>
            <a:ln w="25400" cmpd="sng">
              <a:solidFill>
                <a:srgbClr val="FFFFFF"/>
              </a:solidFill>
              <a:round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7624466" y="5135942"/>
              <a:ext cx="395870" cy="432819"/>
              <a:chOff x="1344613" y="5629276"/>
              <a:chExt cx="238125" cy="260351"/>
            </a:xfrm>
            <a:solidFill>
              <a:schemeClr val="bg1"/>
            </a:solidFill>
          </p:grpSpPr>
          <p:sp>
            <p:nvSpPr>
              <p:cNvPr id="139" name="Freeform 217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344613" y="5629276"/>
                <a:ext cx="238125" cy="182563"/>
              </a:xfrm>
              <a:custGeom>
                <a:avLst/>
                <a:gdLst>
                  <a:gd name="T0" fmla="*/ 139 w 150"/>
                  <a:gd name="T1" fmla="*/ 42 h 115"/>
                  <a:gd name="T2" fmla="*/ 150 w 150"/>
                  <a:gd name="T3" fmla="*/ 0 h 115"/>
                  <a:gd name="T4" fmla="*/ 107 w 150"/>
                  <a:gd name="T5" fmla="*/ 10 h 115"/>
                  <a:gd name="T6" fmla="*/ 118 w 150"/>
                  <a:gd name="T7" fmla="*/ 21 h 115"/>
                  <a:gd name="T8" fmla="*/ 77 w 150"/>
                  <a:gd name="T9" fmla="*/ 61 h 115"/>
                  <a:gd name="T10" fmla="*/ 59 w 150"/>
                  <a:gd name="T11" fmla="*/ 44 h 115"/>
                  <a:gd name="T12" fmla="*/ 0 w 150"/>
                  <a:gd name="T13" fmla="*/ 104 h 115"/>
                  <a:gd name="T14" fmla="*/ 11 w 150"/>
                  <a:gd name="T15" fmla="*/ 115 h 115"/>
                  <a:gd name="T16" fmla="*/ 11 w 150"/>
                  <a:gd name="T17" fmla="*/ 115 h 115"/>
                  <a:gd name="T18" fmla="*/ 59 w 150"/>
                  <a:gd name="T19" fmla="*/ 67 h 115"/>
                  <a:gd name="T20" fmla="*/ 77 w 150"/>
                  <a:gd name="T21" fmla="*/ 84 h 115"/>
                  <a:gd name="T22" fmla="*/ 129 w 150"/>
                  <a:gd name="T23" fmla="*/ 32 h 115"/>
                  <a:gd name="T24" fmla="*/ 139 w 150"/>
                  <a:gd name="T25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0" h="115">
                    <a:moveTo>
                      <a:pt x="139" y="42"/>
                    </a:moveTo>
                    <a:lnTo>
                      <a:pt x="150" y="0"/>
                    </a:lnTo>
                    <a:lnTo>
                      <a:pt x="107" y="10"/>
                    </a:lnTo>
                    <a:lnTo>
                      <a:pt x="118" y="21"/>
                    </a:lnTo>
                    <a:lnTo>
                      <a:pt x="77" y="61"/>
                    </a:lnTo>
                    <a:lnTo>
                      <a:pt x="59" y="44"/>
                    </a:lnTo>
                    <a:lnTo>
                      <a:pt x="0" y="104"/>
                    </a:lnTo>
                    <a:lnTo>
                      <a:pt x="11" y="115"/>
                    </a:lnTo>
                    <a:lnTo>
                      <a:pt x="11" y="115"/>
                    </a:lnTo>
                    <a:lnTo>
                      <a:pt x="59" y="67"/>
                    </a:lnTo>
                    <a:lnTo>
                      <a:pt x="77" y="84"/>
                    </a:lnTo>
                    <a:lnTo>
                      <a:pt x="129" y="32"/>
                    </a:lnTo>
                    <a:lnTo>
                      <a:pt x="1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82848" tIns="41424" rIns="82848" bIns="41424">
                <a:normAutofit fontScale="92500" lnSpcReduction="1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Rectangle 218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366838" y="5826126"/>
                <a:ext cx="31750" cy="6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250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Rectangle 219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422401" y="5795964"/>
                <a:ext cx="33338" cy="936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325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Rectangle 220"/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481138" y="5764214"/>
                <a:ext cx="33338" cy="125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625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Rectangle 221"/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536701" y="5734051"/>
                <a:ext cx="34925" cy="155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2848" tIns="41424" rIns="82848" bIns="41424">
                <a:normAutofit fontScale="85000" lnSpcReduction="20000"/>
              </a:bodyPr>
              <a:lstStyle/>
              <a:p>
                <a:pPr marL="0" marR="0" lvl="0" indent="0" algn="l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630" b="0" i="0" u="none" strike="noStrike" kern="1200" cap="none" spc="0" normalizeH="0" baseline="0" noProof="0">
                  <a:ln>
                    <a:noFill/>
                  </a:ln>
                  <a:solidFill>
                    <a:srgbClr val="4276AA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44" name="组合 143"/>
          <p:cNvGrpSpPr/>
          <p:nvPr>
            <p:custDataLst>
              <p:tags r:id="rId26"/>
            </p:custDataLst>
          </p:nvPr>
        </p:nvGrpSpPr>
        <p:grpSpPr>
          <a:xfrm>
            <a:off x="8537227" y="2001213"/>
            <a:ext cx="2390219" cy="1031124"/>
            <a:chOff x="8536592" y="1909999"/>
            <a:chExt cx="2390219" cy="1031124"/>
          </a:xfrm>
        </p:grpSpPr>
        <p:sp>
          <p:nvSpPr>
            <p:cNvPr id="145" name="文本框 144"/>
            <p:cNvSpPr txBox="1"/>
            <p:nvPr>
              <p:custDataLst>
                <p:tags r:id="rId27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02</a:t>
              </a:r>
              <a:endParaRPr lang="en-US" altLang="zh-CN" sz="18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28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300" dirty="0">
                  <a:solidFill>
                    <a:schemeClr val="bg1"/>
                  </a:solidFill>
                </a:rPr>
                <a:t>T</a:t>
              </a:r>
              <a:r>
                <a:rPr lang="zh-CN" altLang="en-US" sz="1300" dirty="0">
                  <a:solidFill>
                    <a:schemeClr val="bg1"/>
                  </a:solidFill>
                </a:rPr>
                <a:t>raditional automatic summarization tools</a:t>
              </a:r>
              <a:r>
                <a:rPr lang="en-US" altLang="zh-CN" sz="1300" dirty="0">
                  <a:solidFill>
                    <a:schemeClr val="bg1"/>
                  </a:solidFill>
                </a:rPr>
                <a:t> </a:t>
              </a:r>
              <a:r>
                <a:rPr lang="zh-CN" altLang="en-US" sz="1300" dirty="0">
                  <a:solidFill>
                    <a:schemeClr val="bg1"/>
                  </a:solidFill>
                </a:rPr>
                <a:t>often fail to meet the needs for personalization and in-depth interpretation.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组合 149"/>
          <p:cNvGrpSpPr/>
          <p:nvPr>
            <p:custDataLst>
              <p:tags r:id="rId29"/>
            </p:custDataLst>
          </p:nvPr>
        </p:nvGrpSpPr>
        <p:grpSpPr>
          <a:xfrm>
            <a:off x="8536889" y="4860803"/>
            <a:ext cx="2390219" cy="1031124"/>
            <a:chOff x="8536592" y="1909999"/>
            <a:chExt cx="2390219" cy="1031124"/>
          </a:xfrm>
        </p:grpSpPr>
        <p:sp>
          <p:nvSpPr>
            <p:cNvPr id="151" name="文本框 150"/>
            <p:cNvSpPr txBox="1"/>
            <p:nvPr>
              <p:custDataLst>
                <p:tags r:id="rId30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04</a:t>
              </a:r>
              <a:endParaRPr lang="en-US" altLang="zh-CN" sz="18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31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The original text of the paper is too long, and it is easy to lose information if it is arbitrarily cut off, and the meaning is incoherent.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组合 152"/>
          <p:cNvGrpSpPr/>
          <p:nvPr>
            <p:custDataLst>
              <p:tags r:id="rId32"/>
            </p:custDataLst>
          </p:nvPr>
        </p:nvGrpSpPr>
        <p:grpSpPr>
          <a:xfrm>
            <a:off x="1300387" y="2013278"/>
            <a:ext cx="2390219" cy="1031124"/>
            <a:chOff x="8536592" y="1909999"/>
            <a:chExt cx="2390219" cy="1031124"/>
          </a:xfrm>
        </p:grpSpPr>
        <p:sp>
          <p:nvSpPr>
            <p:cNvPr id="154" name="文本框 153"/>
            <p:cNvSpPr txBox="1"/>
            <p:nvPr>
              <p:custDataLst>
                <p:tags r:id="rId33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01</a:t>
              </a:r>
              <a:endParaRPr lang="en-US" altLang="zh-CN" sz="18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34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300" dirty="0">
                  <a:solidFill>
                    <a:schemeClr val="bg1"/>
                  </a:solidFill>
                </a:rPr>
                <a:t>In this era of information explosion, scientific researchers are faced with not only a lack of information, but also information overload.</a:t>
              </a:r>
              <a:endParaRPr lang="zh-CN" altLang="en-US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组合 155"/>
          <p:cNvGrpSpPr/>
          <p:nvPr>
            <p:custDataLst>
              <p:tags r:id="rId35"/>
            </p:custDataLst>
          </p:nvPr>
        </p:nvGrpSpPr>
        <p:grpSpPr>
          <a:xfrm>
            <a:off x="1253455" y="4860803"/>
            <a:ext cx="2390219" cy="1031124"/>
            <a:chOff x="8536592" y="1909999"/>
            <a:chExt cx="2390219" cy="1031124"/>
          </a:xfrm>
        </p:grpSpPr>
        <p:sp>
          <p:nvSpPr>
            <p:cNvPr id="157" name="文本框 156"/>
            <p:cNvSpPr txBox="1"/>
            <p:nvPr>
              <p:custDataLst>
                <p:tags r:id="rId36"/>
              </p:custDataLst>
            </p:nvPr>
          </p:nvSpPr>
          <p:spPr>
            <a:xfrm>
              <a:off x="8536592" y="1909999"/>
              <a:ext cx="237591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03</a:t>
              </a:r>
              <a:endParaRPr lang="en-US" altLang="zh-CN" sz="1800" b="1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37"/>
              </p:custDataLst>
            </p:nvPr>
          </p:nvSpPr>
          <p:spPr>
            <a:xfrm>
              <a:off x="8537187" y="2294792"/>
              <a:ext cx="2389624" cy="646331"/>
            </a:xfrm>
            <a:prstGeom prst="rect">
              <a:avLst/>
            </a:prstGeom>
            <a:noFill/>
          </p:spPr>
          <p:txBody>
            <a:bodyPr wrap="square" rtlCol="0">
              <a:normAutofit fontScale="600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Traditional OCR cannot accurately extract PDF information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53901" y="4733078"/>
            <a:ext cx="1038244" cy="1151507"/>
            <a:chOff x="3826022" y="4806510"/>
            <a:chExt cx="1038244" cy="1151507"/>
          </a:xfrm>
        </p:grpSpPr>
        <p:sp>
          <p:nvSpPr>
            <p:cNvPr id="127" name="Freeform 15"/>
            <p:cNvSpPr/>
            <p:nvPr>
              <p:custDataLst>
                <p:tags r:id="rId38"/>
              </p:custDataLst>
            </p:nvPr>
          </p:nvSpPr>
          <p:spPr bwMode="auto">
            <a:xfrm>
              <a:off x="3826022" y="4806510"/>
              <a:ext cx="1038244" cy="1151507"/>
            </a:xfrm>
            <a:custGeom>
              <a:avLst/>
              <a:gdLst>
                <a:gd name="T0" fmla="*/ 0 w 235"/>
                <a:gd name="T1" fmla="*/ 85 h 261"/>
                <a:gd name="T2" fmla="*/ 20 w 235"/>
                <a:gd name="T3" fmla="*/ 51 h 261"/>
                <a:gd name="T4" fmla="*/ 97 w 235"/>
                <a:gd name="T5" fmla="*/ 6 h 261"/>
                <a:gd name="T6" fmla="*/ 137 w 235"/>
                <a:gd name="T7" fmla="*/ 6 h 261"/>
                <a:gd name="T8" fmla="*/ 215 w 235"/>
                <a:gd name="T9" fmla="*/ 51 h 261"/>
                <a:gd name="T10" fmla="*/ 235 w 235"/>
                <a:gd name="T11" fmla="*/ 85 h 261"/>
                <a:gd name="T12" fmla="*/ 235 w 235"/>
                <a:gd name="T13" fmla="*/ 175 h 261"/>
                <a:gd name="T14" fmla="*/ 215 w 235"/>
                <a:gd name="T15" fmla="*/ 210 h 261"/>
                <a:gd name="T16" fmla="*/ 137 w 235"/>
                <a:gd name="T17" fmla="*/ 255 h 261"/>
                <a:gd name="T18" fmla="*/ 97 w 235"/>
                <a:gd name="T19" fmla="*/ 255 h 261"/>
                <a:gd name="T20" fmla="*/ 20 w 235"/>
                <a:gd name="T21" fmla="*/ 210 h 261"/>
                <a:gd name="T22" fmla="*/ 0 w 235"/>
                <a:gd name="T23" fmla="*/ 175 h 261"/>
                <a:gd name="T24" fmla="*/ 0 w 235"/>
                <a:gd name="T25" fmla="*/ 8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261">
                  <a:moveTo>
                    <a:pt x="0" y="85"/>
                  </a:moveTo>
                  <a:cubicBezTo>
                    <a:pt x="0" y="73"/>
                    <a:pt x="9" y="57"/>
                    <a:pt x="20" y="51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8" y="0"/>
                    <a:pt x="126" y="0"/>
                    <a:pt x="137" y="6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26" y="57"/>
                    <a:pt x="235" y="73"/>
                    <a:pt x="235" y="8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88"/>
                    <a:pt x="226" y="203"/>
                    <a:pt x="215" y="210"/>
                  </a:cubicBezTo>
                  <a:cubicBezTo>
                    <a:pt x="137" y="255"/>
                    <a:pt x="137" y="255"/>
                    <a:pt x="137" y="255"/>
                  </a:cubicBezTo>
                  <a:cubicBezTo>
                    <a:pt x="126" y="261"/>
                    <a:pt x="108" y="261"/>
                    <a:pt x="97" y="255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9" y="203"/>
                    <a:pt x="0" y="188"/>
                    <a:pt x="0" y="175"/>
                  </a:cubicBezTo>
                  <a:lnTo>
                    <a:pt x="0" y="85"/>
                  </a:lnTo>
                  <a:close/>
                </a:path>
              </a:pathLst>
            </a:custGeom>
            <a:gradFill>
              <a:gsLst>
                <a:gs pos="0">
                  <a:srgbClr val="29565D"/>
                </a:gs>
                <a:gs pos="100000">
                  <a:srgbClr val="D9D9D9"/>
                </a:gs>
              </a:gsLst>
              <a:lin ang="5400000" scaled="0"/>
            </a:gradFill>
            <a:ln w="25400" cmpd="sng">
              <a:solidFill>
                <a:srgbClr val="FFFFFF"/>
              </a:solidFill>
              <a:round/>
            </a:ln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63" name="Freeform 244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4113899" y="5159665"/>
              <a:ext cx="451294" cy="451294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4 h 288"/>
                <a:gd name="T12" fmla="*/ 24 w 288"/>
                <a:gd name="T13" fmla="*/ 144 h 288"/>
                <a:gd name="T14" fmla="*/ 144 w 288"/>
                <a:gd name="T15" fmla="*/ 24 h 288"/>
                <a:gd name="T16" fmla="*/ 144 w 288"/>
                <a:gd name="T17" fmla="*/ 144 h 288"/>
                <a:gd name="T18" fmla="*/ 229 w 288"/>
                <a:gd name="T19" fmla="*/ 60 h 288"/>
                <a:gd name="T20" fmla="*/ 264 w 288"/>
                <a:gd name="T21" fmla="*/ 144 h 288"/>
                <a:gd name="T22" fmla="*/ 144 w 288"/>
                <a:gd name="T23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64"/>
                  </a:move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29" y="60"/>
                    <a:pt x="229" y="60"/>
                    <a:pt x="229" y="60"/>
                  </a:cubicBezTo>
                  <a:cubicBezTo>
                    <a:pt x="251" y="82"/>
                    <a:pt x="264" y="111"/>
                    <a:pt x="264" y="144"/>
                  </a:cubicBezTo>
                  <a:cubicBezTo>
                    <a:pt x="264" y="210"/>
                    <a:pt x="210" y="264"/>
                    <a:pt x="144" y="2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>
              <a:normAutofit/>
            </a:bodyPr>
            <a:lstStyle/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0"/>
            </p:custDataLst>
          </p:nvPr>
        </p:nvSpPr>
        <p:spPr>
          <a:xfrm>
            <a:off x="2161593" y="557429"/>
            <a:ext cx="7391612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  <a:ea typeface="幼圆" panose="02010509060101010101" pitchFamily="49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Motivation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00550" y="2283460"/>
            <a:ext cx="3366135" cy="3327400"/>
          </a:xfrm>
          <a:prstGeom prst="ellipse">
            <a:avLst/>
          </a:prstGeom>
          <a:blipFill rotWithShape="1">
            <a:blip r:embed="rId1">
              <a:alphaModFix amt="61000"/>
            </a:blip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横向校标_画板 1"/>
          <p:cNvPicPr>
            <a:picLocks noChangeAspect="1"/>
          </p:cNvPicPr>
          <p:nvPr/>
        </p:nvPicPr>
        <p:blipFill>
          <a:blip r:embed="rId41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3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Functionalities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Arial" panose="020B0604020202020204"/>
                <a:ea typeface="黑体" panose="02010609060101010101" charset="-122"/>
                <a:cs typeface="+mn-cs"/>
                <a:sym typeface="+mn-ea"/>
              </a:rPr>
              <a:t>2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63738" y="73109"/>
            <a:ext cx="11006667" cy="76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Overview 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85" y="1199515"/>
            <a:ext cx="6868160" cy="3931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830" y="2458085"/>
            <a:ext cx="7764780" cy="38074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63738" y="73109"/>
            <a:ext cx="11006667" cy="768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effectLst/>
                <a:latin typeface="Arial" panose="020B0604020202020204" pitchFamily="34" charset="0"/>
                <a:ea typeface="黑体" panose="02010609060101010101" charset="-122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  <a:ea typeface="+mj-ea"/>
              </a:rPr>
              <a:t>Workflow &amp; 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omposition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endParaRPr lang="en-US" altLang="zh-CN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5" name="图片 4" descr="proj-1700812285994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95" y="765810"/>
            <a:ext cx="6417310" cy="251206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325880" y="4203111"/>
            <a:ext cx="2599995" cy="1592505"/>
          </a:xfrm>
          <a:prstGeom prst="rect">
            <a:avLst/>
          </a:prstGeom>
        </p:spPr>
        <p:txBody>
          <a:bodyPr wrap="square" lIns="0" rIns="0" anchor="b" anchorCtr="0">
            <a:normAutofit fontScale="90000"/>
          </a:bodyPr>
          <a:lstStyle/>
          <a:p>
            <a:pPr algn="just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Get links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555" dirty="0">
                <a:solidFill>
                  <a:schemeClr val="bg1"/>
                </a:solidFill>
              </a:rPr>
              <a:t>Using the user-input keyword, obtain initial information on arXiv papers for preliminary screening.</a:t>
            </a:r>
            <a:endParaRPr lang="en-US" altLang="zh-CN" sz="1555" dirty="0">
              <a:solidFill>
                <a:schemeClr val="bg1"/>
              </a:solidFill>
            </a:endParaRPr>
          </a:p>
        </p:txBody>
      </p:sp>
      <p:sp>
        <p:nvSpPr>
          <p:cNvPr id="6" name="任意多边形 5"/>
          <p:cNvSpPr/>
          <p:nvPr>
            <p:custDataLst>
              <p:tags r:id="rId6"/>
            </p:custDataLst>
          </p:nvPr>
        </p:nvSpPr>
        <p:spPr>
          <a:xfrm>
            <a:off x="3735078" y="4447367"/>
            <a:ext cx="4733415" cy="1741203"/>
          </a:xfrm>
          <a:custGeom>
            <a:avLst/>
            <a:gdLst>
              <a:gd name="connsiteX0" fmla="*/ 1947928 w 3895857"/>
              <a:gd name="connsiteY0" fmla="*/ 0 h 1507066"/>
              <a:gd name="connsiteX1" fmla="*/ 3872402 w 3895857"/>
              <a:gd name="connsiteY1" fmla="*/ 1415848 h 1507066"/>
              <a:gd name="connsiteX2" fmla="*/ 3895857 w 3895857"/>
              <a:gd name="connsiteY2" fmla="*/ 1507066 h 1507066"/>
              <a:gd name="connsiteX3" fmla="*/ 0 w 3895857"/>
              <a:gd name="connsiteY3" fmla="*/ 1507066 h 1507066"/>
              <a:gd name="connsiteX4" fmla="*/ 23455 w 3895857"/>
              <a:gd name="connsiteY4" fmla="*/ 1415848 h 1507066"/>
              <a:gd name="connsiteX5" fmla="*/ 1947928 w 3895857"/>
              <a:gd name="connsiteY5" fmla="*/ 0 h 1507066"/>
              <a:gd name="connsiteX0-1" fmla="*/ 3895857 w 3987297"/>
              <a:gd name="connsiteY0-2" fmla="*/ 1507066 h 1598506"/>
              <a:gd name="connsiteX1-3" fmla="*/ 0 w 3987297"/>
              <a:gd name="connsiteY1-4" fmla="*/ 1507066 h 1598506"/>
              <a:gd name="connsiteX2-5" fmla="*/ 23455 w 3987297"/>
              <a:gd name="connsiteY2-6" fmla="*/ 1415848 h 1598506"/>
              <a:gd name="connsiteX3-7" fmla="*/ 1947928 w 3987297"/>
              <a:gd name="connsiteY3-8" fmla="*/ 0 h 1598506"/>
              <a:gd name="connsiteX4-9" fmla="*/ 3872402 w 3987297"/>
              <a:gd name="connsiteY4-10" fmla="*/ 1415848 h 1598506"/>
              <a:gd name="connsiteX5-11" fmla="*/ 3987297 w 3987297"/>
              <a:gd name="connsiteY5-12" fmla="*/ 1598506 h 1598506"/>
              <a:gd name="connsiteX0-13" fmla="*/ 3895857 w 3895857"/>
              <a:gd name="connsiteY0-14" fmla="*/ 1507066 h 1507066"/>
              <a:gd name="connsiteX1-15" fmla="*/ 0 w 3895857"/>
              <a:gd name="connsiteY1-16" fmla="*/ 1507066 h 1507066"/>
              <a:gd name="connsiteX2-17" fmla="*/ 23455 w 3895857"/>
              <a:gd name="connsiteY2-18" fmla="*/ 1415848 h 1507066"/>
              <a:gd name="connsiteX3-19" fmla="*/ 1947928 w 3895857"/>
              <a:gd name="connsiteY3-20" fmla="*/ 0 h 1507066"/>
              <a:gd name="connsiteX4-21" fmla="*/ 3872402 w 3895857"/>
              <a:gd name="connsiteY4-22" fmla="*/ 1415848 h 1507066"/>
              <a:gd name="connsiteX0-23" fmla="*/ 0 w 3872402"/>
              <a:gd name="connsiteY0-24" fmla="*/ 1507066 h 1507066"/>
              <a:gd name="connsiteX1-25" fmla="*/ 23455 w 3872402"/>
              <a:gd name="connsiteY1-26" fmla="*/ 1415848 h 1507066"/>
              <a:gd name="connsiteX2-27" fmla="*/ 1947928 w 3872402"/>
              <a:gd name="connsiteY2-28" fmla="*/ 0 h 1507066"/>
              <a:gd name="connsiteX3-29" fmla="*/ 3872402 w 3872402"/>
              <a:gd name="connsiteY3-30" fmla="*/ 1415848 h 1507066"/>
              <a:gd name="connsiteX0-31" fmla="*/ 0 w 3848947"/>
              <a:gd name="connsiteY0-32" fmla="*/ 1415848 h 1415848"/>
              <a:gd name="connsiteX1-33" fmla="*/ 1924473 w 3848947"/>
              <a:gd name="connsiteY1-34" fmla="*/ 0 h 1415848"/>
              <a:gd name="connsiteX2-35" fmla="*/ 3848947 w 3848947"/>
              <a:gd name="connsiteY2-36" fmla="*/ 1415848 h 1415848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noFill/>
          <a:ln w="3810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 flipH="1">
            <a:off x="3925706" y="5350438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 flipH="1">
            <a:off x="5956013" y="4304523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 flipH="1">
            <a:off x="7986319" y="5350440"/>
            <a:ext cx="291543" cy="291543"/>
          </a:xfrm>
          <a:prstGeom prst="ellipse">
            <a:avLst/>
          </a:prstGeom>
          <a:solidFill>
            <a:srgbClr val="FFFFFF"/>
          </a:solidFill>
          <a:ln w="57150">
            <a:solidFill>
              <a:srgbClr val="5268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任意多边形 11"/>
          <p:cNvSpPr/>
          <p:nvPr>
            <p:custDataLst>
              <p:tags r:id="rId10"/>
            </p:custDataLst>
          </p:nvPr>
        </p:nvSpPr>
        <p:spPr>
          <a:xfrm>
            <a:off x="4407919" y="5087629"/>
            <a:ext cx="3386459" cy="1245721"/>
          </a:xfrm>
          <a:custGeom>
            <a:avLst/>
            <a:gdLst>
              <a:gd name="connsiteX0" fmla="*/ 1947928 w 3895857"/>
              <a:gd name="connsiteY0" fmla="*/ 0 h 1507066"/>
              <a:gd name="connsiteX1" fmla="*/ 3872402 w 3895857"/>
              <a:gd name="connsiteY1" fmla="*/ 1415848 h 1507066"/>
              <a:gd name="connsiteX2" fmla="*/ 3895857 w 3895857"/>
              <a:gd name="connsiteY2" fmla="*/ 1507066 h 1507066"/>
              <a:gd name="connsiteX3" fmla="*/ 0 w 3895857"/>
              <a:gd name="connsiteY3" fmla="*/ 1507066 h 1507066"/>
              <a:gd name="connsiteX4" fmla="*/ 23455 w 3895857"/>
              <a:gd name="connsiteY4" fmla="*/ 1415848 h 1507066"/>
              <a:gd name="connsiteX5" fmla="*/ 1947928 w 3895857"/>
              <a:gd name="connsiteY5" fmla="*/ 0 h 1507066"/>
              <a:gd name="connsiteX0-1" fmla="*/ 3895857 w 3987297"/>
              <a:gd name="connsiteY0-2" fmla="*/ 1507066 h 1598506"/>
              <a:gd name="connsiteX1-3" fmla="*/ 0 w 3987297"/>
              <a:gd name="connsiteY1-4" fmla="*/ 1507066 h 1598506"/>
              <a:gd name="connsiteX2-5" fmla="*/ 23455 w 3987297"/>
              <a:gd name="connsiteY2-6" fmla="*/ 1415848 h 1598506"/>
              <a:gd name="connsiteX3-7" fmla="*/ 1947928 w 3987297"/>
              <a:gd name="connsiteY3-8" fmla="*/ 0 h 1598506"/>
              <a:gd name="connsiteX4-9" fmla="*/ 3872402 w 3987297"/>
              <a:gd name="connsiteY4-10" fmla="*/ 1415848 h 1598506"/>
              <a:gd name="connsiteX5-11" fmla="*/ 3987297 w 3987297"/>
              <a:gd name="connsiteY5-12" fmla="*/ 1598506 h 1598506"/>
              <a:gd name="connsiteX0-13" fmla="*/ 3895857 w 3895857"/>
              <a:gd name="connsiteY0-14" fmla="*/ 1507066 h 1507066"/>
              <a:gd name="connsiteX1-15" fmla="*/ 0 w 3895857"/>
              <a:gd name="connsiteY1-16" fmla="*/ 1507066 h 1507066"/>
              <a:gd name="connsiteX2-17" fmla="*/ 23455 w 3895857"/>
              <a:gd name="connsiteY2-18" fmla="*/ 1415848 h 1507066"/>
              <a:gd name="connsiteX3-19" fmla="*/ 1947928 w 3895857"/>
              <a:gd name="connsiteY3-20" fmla="*/ 0 h 1507066"/>
              <a:gd name="connsiteX4-21" fmla="*/ 3872402 w 3895857"/>
              <a:gd name="connsiteY4-22" fmla="*/ 1415848 h 1507066"/>
              <a:gd name="connsiteX0-23" fmla="*/ 0 w 3872402"/>
              <a:gd name="connsiteY0-24" fmla="*/ 1507066 h 1507066"/>
              <a:gd name="connsiteX1-25" fmla="*/ 23455 w 3872402"/>
              <a:gd name="connsiteY1-26" fmla="*/ 1415848 h 1507066"/>
              <a:gd name="connsiteX2-27" fmla="*/ 1947928 w 3872402"/>
              <a:gd name="connsiteY2-28" fmla="*/ 0 h 1507066"/>
              <a:gd name="connsiteX3-29" fmla="*/ 3872402 w 3872402"/>
              <a:gd name="connsiteY3-30" fmla="*/ 1415848 h 1507066"/>
              <a:gd name="connsiteX0-31" fmla="*/ 0 w 3848947"/>
              <a:gd name="connsiteY0-32" fmla="*/ 1415848 h 1415848"/>
              <a:gd name="connsiteX1-33" fmla="*/ 1924473 w 3848947"/>
              <a:gd name="connsiteY1-34" fmla="*/ 0 h 1415848"/>
              <a:gd name="connsiteX2-35" fmla="*/ 3848947 w 3848947"/>
              <a:gd name="connsiteY2-36" fmla="*/ 1415848 h 1415848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solidFill>
            <a:srgbClr val="4276A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216000" rIns="14400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da-DK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待输入</a:t>
            </a:r>
            <a:endParaRPr lang="zh-CN" altLang="da-DK" sz="2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336415" y="5045075"/>
            <a:ext cx="3529965" cy="3367405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335689" y="5044798"/>
            <a:ext cx="3520440" cy="336804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4802505" y="2855006"/>
            <a:ext cx="2599995" cy="1592505"/>
          </a:xfrm>
          <a:prstGeom prst="rect">
            <a:avLst/>
          </a:prstGeom>
        </p:spPr>
        <p:txBody>
          <a:bodyPr wrap="square" lIns="0" rIns="0" anchor="b" anchorCtr="0">
            <a:normAutofit lnSpcReduction="10000"/>
          </a:bodyPr>
          <a:p>
            <a:pPr algn="just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</a:rPr>
              <a:t>Nougat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Convert PDF to MMD format to minimize loss of original paper information.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8782685" y="4447586"/>
            <a:ext cx="2599995" cy="1592505"/>
          </a:xfrm>
          <a:prstGeom prst="rect">
            <a:avLst/>
          </a:prstGeom>
        </p:spPr>
        <p:txBody>
          <a:bodyPr wrap="square" lIns="0" rIns="0" anchor="b" anchorCtr="0">
            <a:normAutofit fontScale="80000"/>
          </a:bodyPr>
          <a:p>
            <a:pPr algn="just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Get Summary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Group the abstract based on the format, then guide the writing process to create a scholarly blog interpreting the paper.</a:t>
            </a:r>
            <a:endParaRPr lang="en-US" altLang="zh-CN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555" dirty="0">
              <a:solidFill>
                <a:schemeClr val="bg1"/>
              </a:solidFill>
            </a:endParaRPr>
          </a:p>
        </p:txBody>
      </p:sp>
    </p:spTree>
    <p:custDataLst>
      <p:tags r:id="rId14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>
            <p:custDataLst>
              <p:tags r:id="rId2"/>
            </p:custDataLst>
          </p:nvPr>
        </p:nvSpPr>
        <p:spPr>
          <a:xfrm>
            <a:off x="1197504" y="1990726"/>
            <a:ext cx="1933694" cy="1933694"/>
          </a:xfrm>
          <a:prstGeom prst="ellipse">
            <a:avLst/>
          </a:prstGeom>
          <a:noFill/>
          <a:ln>
            <a:solidFill>
              <a:srgbClr val="76BBC5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0" name="文本框 49"/>
          <p:cNvSpPr txBox="1"/>
          <p:nvPr>
            <p:custDataLst>
              <p:tags r:id="rId3"/>
            </p:custDataLst>
          </p:nvPr>
        </p:nvSpPr>
        <p:spPr>
          <a:xfrm>
            <a:off x="1329819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>
                <a:solidFill>
                  <a:schemeClr val="bg1"/>
                </a:solidFill>
              </a:rPr>
              <a:t>72%</a:t>
            </a:r>
            <a:endParaRPr lang="en-US" altLang="zh-CN" kern="0">
              <a:solidFill>
                <a:schemeClr val="bg1"/>
              </a:solidFill>
            </a:endParaRPr>
          </a:p>
        </p:txBody>
      </p:sp>
      <p:sp>
        <p:nvSpPr>
          <p:cNvPr id="10" name="饼形 9"/>
          <p:cNvSpPr/>
          <p:nvPr>
            <p:custDataLst>
              <p:tags r:id="rId4"/>
            </p:custDataLst>
          </p:nvPr>
        </p:nvSpPr>
        <p:spPr>
          <a:xfrm>
            <a:off x="1397573" y="2190796"/>
            <a:ext cx="1533555" cy="1533556"/>
          </a:xfrm>
          <a:prstGeom prst="pie">
            <a:avLst>
              <a:gd name="adj1" fmla="val 16229478"/>
              <a:gd name="adj2" fmla="val 10111916"/>
            </a:avLst>
          </a:prstGeom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3818602" y="1990726"/>
            <a:ext cx="1933694" cy="1933694"/>
          </a:xfrm>
          <a:prstGeom prst="ellipse">
            <a:avLst/>
          </a:prstGeom>
          <a:noFill/>
          <a:ln>
            <a:solidFill>
              <a:srgbClr val="EB5A40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1" name="文本框 50"/>
          <p:cNvSpPr txBox="1"/>
          <p:nvPr>
            <p:custDataLst>
              <p:tags r:id="rId6"/>
            </p:custDataLst>
          </p:nvPr>
        </p:nvSpPr>
        <p:spPr>
          <a:xfrm>
            <a:off x="3925621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60%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饼形 19"/>
          <p:cNvSpPr/>
          <p:nvPr>
            <p:custDataLst>
              <p:tags r:id="rId7"/>
            </p:custDataLst>
          </p:nvPr>
        </p:nvSpPr>
        <p:spPr>
          <a:xfrm>
            <a:off x="4018672" y="2195879"/>
            <a:ext cx="1533555" cy="1533556"/>
          </a:xfrm>
          <a:prstGeom prst="pie">
            <a:avLst>
              <a:gd name="adj1" fmla="val 16229478"/>
              <a:gd name="adj2" fmla="val 8695616"/>
            </a:avLst>
          </a:prstGeom>
          <a:solidFill>
            <a:srgbClr val="EB5A40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3" name="椭圆 42"/>
          <p:cNvSpPr/>
          <p:nvPr>
            <p:custDataLst>
              <p:tags r:id="rId8"/>
            </p:custDataLst>
          </p:nvPr>
        </p:nvSpPr>
        <p:spPr>
          <a:xfrm>
            <a:off x="6439702" y="1990726"/>
            <a:ext cx="1933694" cy="1933694"/>
          </a:xfrm>
          <a:prstGeom prst="ellipse">
            <a:avLst/>
          </a:prstGeom>
          <a:noFill/>
          <a:ln>
            <a:solidFill>
              <a:srgbClr val="EEC56D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53" name="文本框 52"/>
          <p:cNvSpPr txBox="1"/>
          <p:nvPr>
            <p:custDataLst>
              <p:tags r:id="rId9"/>
            </p:custDataLst>
          </p:nvPr>
        </p:nvSpPr>
        <p:spPr>
          <a:xfrm>
            <a:off x="6555728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50%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饼形 20"/>
          <p:cNvSpPr/>
          <p:nvPr>
            <p:custDataLst>
              <p:tags r:id="rId10"/>
            </p:custDataLst>
          </p:nvPr>
        </p:nvSpPr>
        <p:spPr>
          <a:xfrm>
            <a:off x="6639773" y="2198586"/>
            <a:ext cx="1533555" cy="1533556"/>
          </a:xfrm>
          <a:prstGeom prst="pie">
            <a:avLst>
              <a:gd name="adj1" fmla="val 16229478"/>
              <a:gd name="adj2" fmla="val 5438867"/>
            </a:avLst>
          </a:prstGeom>
          <a:solidFill>
            <a:srgbClr val="EEC56D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9060800" y="1990726"/>
            <a:ext cx="1933694" cy="1933694"/>
          </a:xfrm>
          <a:prstGeom prst="ellipse">
            <a:avLst/>
          </a:prstGeom>
          <a:noFill/>
          <a:ln>
            <a:solidFill>
              <a:srgbClr val="18576F"/>
            </a:solidFill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176826" y="2432278"/>
            <a:ext cx="843051" cy="5347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>
                <a:solidFill>
                  <a:schemeClr val="bg1"/>
                </a:solidFill>
              </a:rPr>
              <a:t>75%</a:t>
            </a:r>
            <a:endParaRPr lang="en-US" altLang="zh-CN" kern="0">
              <a:solidFill>
                <a:schemeClr val="bg1"/>
              </a:solidFill>
            </a:endParaRPr>
          </a:p>
        </p:txBody>
      </p:sp>
      <p:sp>
        <p:nvSpPr>
          <p:cNvPr id="30" name="饼形 29"/>
          <p:cNvSpPr/>
          <p:nvPr>
            <p:custDataLst>
              <p:tags r:id="rId13"/>
            </p:custDataLst>
          </p:nvPr>
        </p:nvSpPr>
        <p:spPr>
          <a:xfrm>
            <a:off x="9260870" y="2198586"/>
            <a:ext cx="1533555" cy="1533556"/>
          </a:xfrm>
          <a:prstGeom prst="pie">
            <a:avLst>
              <a:gd name="adj1" fmla="val 16229478"/>
              <a:gd name="adj2" fmla="val 10783889"/>
            </a:avLst>
          </a:prstGeom>
          <a:solidFill>
            <a:srgbClr val="18576F"/>
          </a:solidFill>
          <a:ln>
            <a:noFill/>
          </a:ln>
        </p:spPr>
        <p:style>
          <a:lnRef idx="2">
            <a:srgbClr val="76BBC5">
              <a:shade val="50000"/>
            </a:srgbClr>
          </a:lnRef>
          <a:fillRef idx="1">
            <a:srgbClr val="76BBC5"/>
          </a:fillRef>
          <a:effectRef idx="0">
            <a:srgbClr val="76BBC5"/>
          </a:effectRef>
          <a:fontRef idx="minor">
            <a:srgbClr val="FFFFFF"/>
          </a:fontRef>
        </p:style>
        <p:txBody>
          <a:bodyPr wrap="square" lIns="90000" tIns="46800" rIns="90000" bIns="46800" rtlCol="0" anchor="ctr">
            <a:normAutofit/>
          </a:bodyPr>
          <a:lstStyle/>
          <a:p>
            <a:pPr algn="ctr"/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14"/>
            </p:custDataLst>
          </p:nvPr>
        </p:nvSpPr>
        <p:spPr>
          <a:xfrm>
            <a:off x="2780732" y="365126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" panose="020B0604020202020204" pitchFamily="34" charset="0"/>
                <a:ea typeface="+mn-ea"/>
                <a:cs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Advantage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3" name="图片 22" descr="横向校标_画板 1"/>
          <p:cNvPicPr>
            <a:picLocks noChangeAspect="1"/>
          </p:cNvPicPr>
          <p:nvPr/>
        </p:nvPicPr>
        <p:blipFill>
          <a:blip r:embed="rId1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6"/>
            </p:custDataLst>
          </p:nvPr>
        </p:nvSpPr>
        <p:spPr>
          <a:xfrm>
            <a:off x="1078426" y="470990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sz="1200" dirty="0">
                <a:solidFill>
                  <a:schemeClr val="bg1"/>
                </a:solidFill>
              </a:rPr>
              <a:t>Nougat accurately parses PDF information into MMD format, preserving the original paper's structure and table content to minimize information loss.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1078426" y="4205305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A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ccuracy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3699525" y="470990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 fontScale="60000"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Generate a scholarly blog by crafting segmented summaries from </a:t>
            </a:r>
            <a:r>
              <a:rPr lang="zh-CN" altLang="en-US" sz="2000" dirty="0">
                <a:solidFill>
                  <a:schemeClr val="bg1"/>
                </a:solidFill>
              </a:rPr>
              <a:t>subgroups and synthesizing them. Ensure coherence and focus on the core contributions of the paper.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320625" y="470990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335" dirty="0">
                <a:solidFill>
                  <a:schemeClr val="bg1"/>
                </a:solidFill>
              </a:rPr>
              <a:t>By engaging in front-end interactions, users can tailor prompts and model parameters for improved summary outcomes.</a:t>
            </a:r>
            <a:endParaRPr lang="zh-CN" altLang="en-US" sz="1335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9098569" y="4709907"/>
            <a:ext cx="2173120" cy="156770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Supports Markdown-formatted content, including LaTeX mathematical formulas, for enhanced presentation quality.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21"/>
            </p:custDataLst>
          </p:nvPr>
        </p:nvSpPr>
        <p:spPr>
          <a:xfrm>
            <a:off x="6322256" y="4205305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nteractivity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22"/>
            </p:custDataLst>
          </p:nvPr>
        </p:nvSpPr>
        <p:spPr>
          <a:xfrm>
            <a:off x="3700341" y="4216100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Consistency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23"/>
            </p:custDataLst>
          </p:nvPr>
        </p:nvSpPr>
        <p:spPr>
          <a:xfrm>
            <a:off x="9097841" y="4204670"/>
            <a:ext cx="2173120" cy="491265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defTabSz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C</a:t>
            </a:r>
            <a:r>
              <a:rPr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ompatibility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49" y="-7682"/>
            <a:ext cx="12191365" cy="6858000"/>
          </a:xfrm>
          <a:prstGeom prst="rect">
            <a:avLst/>
          </a:prstGeom>
        </p:spPr>
      </p:pic>
      <p:sp>
        <p:nvSpPr>
          <p:cNvPr id="25" name="任意多边形: 形状 24"/>
          <p:cNvSpPr/>
          <p:nvPr>
            <p:custDataLst>
              <p:tags r:id="rId2"/>
            </p:custDataLst>
          </p:nvPr>
        </p:nvSpPr>
        <p:spPr>
          <a:xfrm>
            <a:off x="2486025" y="2653666"/>
            <a:ext cx="7219950" cy="4204335"/>
          </a:xfrm>
          <a:custGeom>
            <a:avLst/>
            <a:gdLst>
              <a:gd name="connsiteX0" fmla="*/ 3609975 w 7219950"/>
              <a:gd name="connsiteY0" fmla="*/ 0 h 4204335"/>
              <a:gd name="connsiteX1" fmla="*/ 7219950 w 7219950"/>
              <a:gd name="connsiteY1" fmla="*/ 3609975 h 4204335"/>
              <a:gd name="connsiteX2" fmla="*/ 7178355 w 7219950"/>
              <a:gd name="connsiteY2" fmla="*/ 4159739 h 4204335"/>
              <a:gd name="connsiteX3" fmla="*/ 7170391 w 7219950"/>
              <a:gd name="connsiteY3" fmla="*/ 4204335 h 4204335"/>
              <a:gd name="connsiteX4" fmla="*/ 49559 w 7219950"/>
              <a:gd name="connsiteY4" fmla="*/ 4204335 h 4204335"/>
              <a:gd name="connsiteX5" fmla="*/ 41595 w 7219950"/>
              <a:gd name="connsiteY5" fmla="*/ 4159739 h 4204335"/>
              <a:gd name="connsiteX6" fmla="*/ 0 w 7219950"/>
              <a:gd name="connsiteY6" fmla="*/ 3609975 h 4204335"/>
              <a:gd name="connsiteX7" fmla="*/ 3609975 w 7219950"/>
              <a:gd name="connsiteY7" fmla="*/ 0 h 42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9950" h="4204335">
                <a:moveTo>
                  <a:pt x="3609975" y="0"/>
                </a:moveTo>
                <a:cubicBezTo>
                  <a:pt x="5603709" y="0"/>
                  <a:pt x="7219950" y="1616241"/>
                  <a:pt x="7219950" y="3609975"/>
                </a:cubicBezTo>
                <a:cubicBezTo>
                  <a:pt x="7219950" y="3796888"/>
                  <a:pt x="7205745" y="3980483"/>
                  <a:pt x="7178355" y="4159739"/>
                </a:cubicBezTo>
                <a:lnTo>
                  <a:pt x="7170391" y="4204335"/>
                </a:lnTo>
                <a:lnTo>
                  <a:pt x="49559" y="4204335"/>
                </a:lnTo>
                <a:lnTo>
                  <a:pt x="41595" y="4159739"/>
                </a:lnTo>
                <a:cubicBezTo>
                  <a:pt x="14205" y="3980483"/>
                  <a:pt x="0" y="3796888"/>
                  <a:pt x="0" y="3609975"/>
                </a:cubicBezTo>
                <a:cubicBezTo>
                  <a:pt x="0" y="1616241"/>
                  <a:pt x="1616241" y="0"/>
                  <a:pt x="3609975" y="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3690619" y="337946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8266905" y="337946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2486659" y="523747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505632" y="5237479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991859" y="2559685"/>
            <a:ext cx="208282" cy="20828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8718042" y="3140938"/>
            <a:ext cx="2159566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indent="0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kern="1200" cap="none" spc="150" normalizeH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阶段四</a:t>
            </a:r>
            <a:endParaRPr kumimoji="0" lang="zh-CN" altLang="en-US" sz="1200" b="1" i="0" kern="1200" cap="none" spc="150" normalizeH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5016217" y="1972023"/>
            <a:ext cx="2159566" cy="3774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kern="1200" cap="none" spc="150" normalizeH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阶段三</a:t>
            </a:r>
            <a:endParaRPr kumimoji="0" lang="zh-CN" altLang="en-US" sz="1200" b="1" i="0" kern="1200" cap="none" spc="150" normalizeH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931679" y="3140938"/>
            <a:ext cx="2518638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indent="0" algn="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kern="1200" cap="none" spc="150" normalizeH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阶段二</a:t>
            </a:r>
            <a:endParaRPr kumimoji="0" lang="zh-CN" altLang="en-US" sz="1200" b="1" i="0" kern="1200" cap="none" spc="150" normalizeH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9889674" y="5029033"/>
            <a:ext cx="1800493" cy="7005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indent="0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kern="1200" cap="none" spc="150" normalizeH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阶段五</a:t>
            </a:r>
            <a:endParaRPr kumimoji="0" lang="zh-CN" altLang="en-US" sz="1200" b="1" i="0" kern="1200" cap="none" spc="150" normalizeH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164534" y="4875338"/>
            <a:ext cx="2159566" cy="106182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indent="0" algn="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kern="1200" cap="none" spc="150" normalizeH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阶段一</a:t>
            </a:r>
            <a:endParaRPr kumimoji="0" lang="zh-CN" altLang="en-US" sz="1200" b="1" i="0" kern="1200" cap="none" spc="150" normalizeH="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C:\Users\12601\Desktop\微信图片_20201125234509.jpg微信图片_2020112523450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3268663" y="3086101"/>
            <a:ext cx="5662295" cy="3771901"/>
          </a:xfrm>
          <a:custGeom>
            <a:avLst/>
            <a:gdLst>
              <a:gd name="connsiteX0" fmla="*/ 3177540 w 6355080"/>
              <a:gd name="connsiteY0" fmla="*/ 0 h 3771901"/>
              <a:gd name="connsiteX1" fmla="*/ 6355080 w 6355080"/>
              <a:gd name="connsiteY1" fmla="*/ 3177540 h 3771901"/>
              <a:gd name="connsiteX2" fmla="*/ 6318468 w 6355080"/>
              <a:gd name="connsiteY2" fmla="*/ 3661448 h 3771901"/>
              <a:gd name="connsiteX3" fmla="*/ 6298743 w 6355080"/>
              <a:gd name="connsiteY3" fmla="*/ 3771901 h 3771901"/>
              <a:gd name="connsiteX4" fmla="*/ 56337 w 6355080"/>
              <a:gd name="connsiteY4" fmla="*/ 3771901 h 3771901"/>
              <a:gd name="connsiteX5" fmla="*/ 36612 w 6355080"/>
              <a:gd name="connsiteY5" fmla="*/ 3661448 h 3771901"/>
              <a:gd name="connsiteX6" fmla="*/ 0 w 6355080"/>
              <a:gd name="connsiteY6" fmla="*/ 3177540 h 3771901"/>
              <a:gd name="connsiteX7" fmla="*/ 3177540 w 6355080"/>
              <a:gd name="connsiteY7" fmla="*/ 0 h 377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5080" h="3771901">
                <a:moveTo>
                  <a:pt x="3177540" y="0"/>
                </a:moveTo>
                <a:cubicBezTo>
                  <a:pt x="4932447" y="0"/>
                  <a:pt x="6355080" y="1422633"/>
                  <a:pt x="6355080" y="3177540"/>
                </a:cubicBezTo>
                <a:cubicBezTo>
                  <a:pt x="6355080" y="3342063"/>
                  <a:pt x="6342576" y="3503665"/>
                  <a:pt x="6318468" y="3661448"/>
                </a:cubicBezTo>
                <a:lnTo>
                  <a:pt x="6298743" y="3771901"/>
                </a:lnTo>
                <a:lnTo>
                  <a:pt x="56337" y="3771901"/>
                </a:lnTo>
                <a:lnTo>
                  <a:pt x="36612" y="3661448"/>
                </a:lnTo>
                <a:cubicBezTo>
                  <a:pt x="12504" y="3503665"/>
                  <a:pt x="0" y="3342063"/>
                  <a:pt x="0" y="3177540"/>
                </a:cubicBezTo>
                <a:cubicBezTo>
                  <a:pt x="0" y="1422633"/>
                  <a:pt x="1422633" y="0"/>
                  <a:pt x="3177540" y="0"/>
                </a:cubicBezTo>
                <a:close/>
              </a:path>
            </a:pathLst>
          </a:custGeom>
        </p:spPr>
      </p:pic>
      <p:sp>
        <p:nvSpPr>
          <p:cNvPr id="2" name="椭圆 1"/>
          <p:cNvSpPr/>
          <p:nvPr/>
        </p:nvSpPr>
        <p:spPr>
          <a:xfrm>
            <a:off x="3741985" y="3962414"/>
            <a:ext cx="4708030" cy="3949505"/>
          </a:xfrm>
          <a:prstGeom prst="ellipse">
            <a:avLst/>
          </a:prstGeom>
          <a:blipFill rotWithShape="1">
            <a:blip r:embed="rId15">
              <a:alphaModFix amt="40000"/>
            </a:blip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1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0875" y="1074420"/>
            <a:ext cx="6334125" cy="230505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18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604_1"/>
  <p:tag name="KSO_WM_TEMPLATE_CATEGORY" val="custom"/>
  <p:tag name="KSO_WM_TEMPLATE_INDEX" val="20180699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194.xml><?xml version="1.0" encoding="utf-8"?>
<p:tagLst xmlns:p="http://schemas.openxmlformats.org/presentationml/2006/main">
  <p:tag name="KSO_WM_TAG_VERSION" val="1.0"/>
  <p:tag name="KSO_WM_TEMPLATE_CATEGORY" val="custom"/>
  <p:tag name="KSO_WM_TEMPLATE_INDEX" val="160499"/>
</p:tagLst>
</file>

<file path=ppt/tags/tag195.xml><?xml version="1.0" encoding="utf-8"?>
<p:tagLst xmlns:p="http://schemas.openxmlformats.org/presentationml/2006/main">
  <p:tag name="KSO_WM_TAG_VERSION" val="1.0"/>
  <p:tag name="KSO_WM_TEMPLATE_CATEGORY" val="custom"/>
  <p:tag name="KSO_WM_TEMPLATE_INDEX" val="160499"/>
</p:tagLst>
</file>

<file path=ppt/tags/tag196.xml><?xml version="1.0" encoding="utf-8"?>
<p:tagLst xmlns:p="http://schemas.openxmlformats.org/presentationml/2006/main">
  <p:tag name="KSO_WM_TAG_VERSION" val="1.0"/>
  <p:tag name="KSO_WM_TEMPLATE_CATEGORY" val="custom"/>
  <p:tag name="KSO_WM_TEMPLATE_INDEX" val="160583"/>
</p:tagLst>
</file>

<file path=ppt/tags/tag197.xml><?xml version="1.0" encoding="utf-8"?>
<p:tagLst xmlns:p="http://schemas.openxmlformats.org/presentationml/2006/main">
  <p:tag name="KSO_WM_TAG_VERSION" val="1.0"/>
  <p:tag name="KSO_WM_TEMPLATE_CATEGORY" val="custom"/>
  <p:tag name="KSO_WM_TEMPLATE_INDEX" val="160583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*b*1"/>
  <p:tag name="KSO_WM_UNIT_ISNUMDGMTITLE" val="0"/>
  <p:tag name="KSO_WM_UNIT_NOCLEAR" val="0"/>
  <p:tag name="KSO_WM_UNIT_DIAGRAM_ISNUMVISUAL" val="0"/>
  <p:tag name="KSO_WM_UNIT_DIAGRAM_ISREFERUNIT" val="0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ID" val="custom20180699_1*a*1"/>
  <p:tag name="KSO_WM_UNIT_PRESET_TEXT" val="科技风深蓝色计划书"/>
  <p:tag name="KSO_WM_UNIT_ISNUMDGMTITLE" val="0"/>
  <p:tag name="KSO_WM_UNIT_NOCLEAR" val="0"/>
  <p:tag name="KSO_WM_UNIT_DIAGRAM_ISNUMVISUAL" val="0"/>
  <p:tag name="KSO_WM_UNIT_DIAGRAM_ISREFERUNIT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604_1"/>
  <p:tag name="KSO_WM_TEMPLATE_CATEGORY" val="custom"/>
  <p:tag name="KSO_WM_TEMPLATE_INDEX" val="20180699"/>
  <p:tag name="KSO_WM_SLIDE_ID" val="custom20180699_1"/>
  <p:tag name="KSO_WM_SLIDE_INDEX" val="1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201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02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1_1"/>
  <p:tag name="KSO_WM_UNIT_LAYERLEVEL" val="1_1_1"/>
  <p:tag name="KSO_WM_DIAGRAM_GROUP_CODE" val="l1-1"/>
  <p:tag name="KSO_WM_UNIT_ID" val="custom20180699_8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8"/>
  <p:tag name="KSO_WM_UNIT_LINE_FILL_TYPE" val="2"/>
  <p:tag name="KSO_WM_UNIT_TEXT_FILL_FORE_SCHEMECOLOR_INDEX" val="8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2_1"/>
  <p:tag name="KSO_WM_UNIT_LAYERLEVEL" val="1_1_1"/>
  <p:tag name="KSO_WM_DIAGRAM_GROUP_CODE" val="l1-1"/>
  <p:tag name="KSO_WM_UNIT_ID" val="custom20180699_8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3_1"/>
  <p:tag name="KSO_WM_UNIT_LAYERLEVEL" val="1_1_1"/>
  <p:tag name="KSO_WM_DIAGRAM_GROUP_CODE" val="l1-1"/>
  <p:tag name="KSO_WM_UNIT_ID" val="custom20180699_8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4_1"/>
  <p:tag name="KSO_WM_UNIT_LAYERLEVEL" val="1_1_1"/>
  <p:tag name="KSO_WM_DIAGRAM_GROUP_CODE" val="l1-1"/>
  <p:tag name="KSO_WM_UNIT_ID" val="custom20180699_8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0"/>
  <p:tag name="KSO_WM_UNIT_LINE_FILL_TYPE" val="2"/>
  <p:tag name="KSO_WM_UNIT_TEXT_FILL_FORE_SCHEMECOLOR_INDEX" val="10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0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2"/>
  <p:tag name="KSO_WM_TEMPLATE_CATEGORY" val="custom"/>
  <p:tag name="KSO_WM_TEMPLATE_INDEX" val="20180699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1"/>
  <p:tag name="KSO_WM_TEMPLATE_CATEGORY" val="custom"/>
  <p:tag name="KSO_WM_TEMPLATE_INDEX" val="20180699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ISCONTENTSTITLE" val="1"/>
  <p:tag name="KSO_WM_UNIT_VALUE" val="4"/>
  <p:tag name="KSO_WM_UNIT_HIGHLIGHT" val="0"/>
  <p:tag name="KSO_WM_UNIT_COMPATIBLE" val="0"/>
  <p:tag name="KSO_WM_DIAGRAM_GROUP_CODE" val="l1-1"/>
  <p:tag name="KSO_WM_UNIT_ID" val="custom20180699_8*a*1"/>
  <p:tag name="KSO_WM_UNIT_PRESET_TEXT" val="目录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15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16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45_3"/>
  <p:tag name="KSO_WM_TEMPLATE_CATEGORY" val="custom"/>
  <p:tag name="KSO_WM_TEMPLATE_INDEX" val="20180699"/>
  <p:tag name="KSO_WM_SLIDE_ID" val="custom20180699_8"/>
  <p:tag name="KSO_WM_SLIDE_INDEX" val="8"/>
  <p:tag name="KSO_WM_DIAGRAM_GROUP_CODE" val="l1-1"/>
  <p:tag name="KSO_WM_TEMPLATE_SUBCATEGORY" val="0"/>
  <p:tag name="KSO_WM_TEMPLATE_MASTER_TYPE" val="1"/>
  <p:tag name="KSO_WM_TEMPLATE_COLOR_TYPE" val="0"/>
  <p:tag name="KSO_WM_SLIDE_DIAGTYPE" val="l"/>
</p:tagLst>
</file>

<file path=ppt/tags/tag217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9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"/>
  <p:tag name="KSO_WM_UNIT_ID" val="custom160583_55*n_i*1_1"/>
  <p:tag name="KSO_WM_UNIT_LAYERLEVEL" val="1_1"/>
  <p:tag name="KSO_WM_DIAGRAM_GROUP_CODE" val="n1-2"/>
  <p:tag name="KSO_WM_UNIT_SHADOW_SCHEMECOLOR_INDEX" val="16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"/>
  <p:tag name="KSO_WM_UNIT_ID" val="custom160583_55*n_i*1_2"/>
  <p:tag name="KSO_WM_UNIT_LAYERLEVEL" val="1_1"/>
  <p:tag name="KSO_WM_DIAGRAM_GROUP_CODE" val="n1-2"/>
  <p:tag name="KSO_WM_UNIT_FILL_FORE_SCHEMECOLOR_INDEX" val="13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8"/>
  <p:tag name="KSO_WM_UNIT_ID" val="custom160583_55*n_i*1_8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9"/>
  <p:tag name="KSO_WM_UNIT_ID" val="custom160583_55*n_i*1_9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0"/>
  <p:tag name="KSO_WM_UNIT_ID" val="custom160583_55*n_i*1_10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1"/>
  <p:tag name="KSO_WM_UNIT_ID" val="custom160583_55*n_i*1_11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2"/>
  <p:tag name="KSO_WM_UNIT_ID" val="custom160583_55*n_i*1_12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3"/>
  <p:tag name="KSO_WM_UNIT_ID" val="custom160583_55*n_i*1_13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4"/>
  <p:tag name="KSO_WM_UNIT_ID" val="custom160583_55*n_i*1_14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5"/>
  <p:tag name="KSO_WM_UNIT_ID" val="custom160583_55*n_i*1_1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6"/>
  <p:tag name="KSO_WM_UNIT_ID" val="custom160583_55*n_i*1_16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7"/>
  <p:tag name="KSO_WM_UNIT_ID" val="custom160583_55*n_i*1_17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18"/>
  <p:tag name="KSO_WM_UNIT_ID" val="custom160583_55*n_i*1_18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4"/>
  <p:tag name="KSO_WM_UNIT_ID" val="custom160583_55*n_i*1_4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5"/>
  <p:tag name="KSO_WM_UNIT_ID" val="custom160583_55*n_i*1_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6"/>
  <p:tag name="KSO_WM_UNIT_ID" val="custom160583_55*n_i*1_6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0"/>
  <p:tag name="KSO_WM_UNIT_ID" val="custom160583_55*n_i*1_20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1"/>
  <p:tag name="KSO_WM_UNIT_ID" val="custom160583_55*n_i*1_21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2"/>
  <p:tag name="KSO_WM_UNIT_ID" val="custom160583_55*n_i*1_22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3"/>
  <p:tag name="KSO_WM_UNIT_ID" val="custom160583_55*n_i*1_23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4"/>
  <p:tag name="KSO_WM_UNIT_ID" val="custom160583_55*n_i*1_24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5"/>
  <p:tag name="KSO_WM_UNIT_ID" val="custom160583_55*n_i*1_25"/>
  <p:tag name="KSO_WM_UNIT_LAYERLEVEL" val="1_1"/>
  <p:tag name="KSO_WM_DIAGRAM_GROUP_CODE" val="n1-2"/>
  <p:tag name="KSO_WM_UNIT_FILL_FORE_SCHEMECOLOR_INDEX" val="14"/>
  <p:tag name="KSO_WM_UNIT_FILL_TYPE" val="1"/>
  <p:tag name="KSO_WM_UNIT_TEXT_FILL_FORE_SCHEMECOLOR_INDEX" val="5"/>
  <p:tag name="KSO_WM_UNIT_TEXT_FILL_TYPE" val="1"/>
  <p:tag name="KSO_WM_UNIT_USESOURCEFORMAT_APPLY" val="1"/>
  <p:tag name="KSO_WM_UNIT_DIAGRAM_SCHEMECOLOR_ID" val="1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83_55*i*52"/>
  <p:tag name="KSO_WM_TEMPLATE_CATEGORY" val="custom"/>
  <p:tag name="KSO_WM_TEMPLATE_INDEX" val="160583"/>
  <p:tag name="KSO_WM_UNIT_INDEX" val="52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3_1"/>
  <p:tag name="KSO_WM_UNIT_ID" val="custom160583_55*n_h_h_a*1_2_3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3_1"/>
  <p:tag name="KSO_WM_UNIT_ID" val="custom160583_55*n_h_h_f*1_2_3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83_55*i*57"/>
  <p:tag name="KSO_WM_TEMPLATE_CATEGORY" val="custom"/>
  <p:tag name="KSO_WM_TEMPLATE_INDEX" val="160583"/>
  <p:tag name="KSO_WM_UNIT_INDEX" val="57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4_1"/>
  <p:tag name="KSO_WM_UNIT_ID" val="custom160583_55*n_h_h_a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4_1"/>
  <p:tag name="KSO_WM_UNIT_ID" val="custom160583_55*n_h_h_f*1_2_4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83_55*i*62"/>
  <p:tag name="KSO_WM_TEMPLATE_CATEGORY" val="custom"/>
  <p:tag name="KSO_WM_TEMPLATE_INDEX" val="160583"/>
  <p:tag name="KSO_WM_UNIT_INDEX" val="62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1_1"/>
  <p:tag name="KSO_WM_UNIT_ID" val="custom160583_55*n_h_h_a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1_1"/>
  <p:tag name="KSO_WM_UNIT_ID" val="custom160583_55*n_h_h_f*1_2_1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83_55*i*67"/>
  <p:tag name="KSO_WM_TEMPLATE_CATEGORY" val="custom"/>
  <p:tag name="KSO_WM_TEMPLATE_INDEX" val="160583"/>
  <p:tag name="KSO_WM_UNIT_INDEX" val="67"/>
</p:tagLst>
</file>

<file path=ppt/tags/tag2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a"/>
  <p:tag name="KSO_WM_UNIT_INDEX" val="1_2_2_1"/>
  <p:tag name="KSO_WM_UNIT_ID" val="custom160583_55*n_h_h_a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1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h_h_f"/>
  <p:tag name="KSO_WM_UNIT_INDEX" val="1_2_2_1"/>
  <p:tag name="KSO_WM_UNIT_ID" val="custom160583_55*n_h_h_f*1_2_2_1"/>
  <p:tag name="KSO_WM_UNIT_LAYERLEVEL" val="1_1_1_1"/>
  <p:tag name="KSO_WM_UNIT_VALUE" val="18"/>
  <p:tag name="KSO_WM_UNIT_HIGHLIGHT" val="0"/>
  <p:tag name="KSO_WM_UNIT_COMPATIBLE" val="0"/>
  <p:tag name="KSO_WM_UNIT_CLEAR" val="0"/>
  <p:tag name="KSO_WM_UNIT_PRESET_TEXT_INDEX" val="4"/>
  <p:tag name="KSO_WM_UNIT_PRESET_TEXT_LEN" val="26"/>
  <p:tag name="KSO_WM_DIAGRAM_GROUP_CODE" val="n1-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7"/>
  <p:tag name="KSO_WM_UNIT_ID" val="custom160583_55*n_i*1_27"/>
  <p:tag name="KSO_WM_UNIT_LAYERLEVEL" val="1_1"/>
  <p:tag name="KSO_WM_DIAGRAM_GROUP_CODE" val="n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n_i"/>
  <p:tag name="KSO_WM_UNIT_INDEX" val="1_29"/>
  <p:tag name="KSO_WM_UNIT_ID" val="custom160583_55*n_i*1_29"/>
  <p:tag name="KSO_WM_UNIT_LAYERLEVEL" val="1_1"/>
  <p:tag name="KSO_WM_DIAGRAM_GROUP_CODE" val="n1-2"/>
  <p:tag name="KSO_WM_UNIT_FILL_FORE_SCHEMECOLOR_INDEX" val="14"/>
  <p:tag name="KSO_WM_UNIT_FILL_TYPE" val="1"/>
  <p:tag name="KSO_WM_UNIT_USESOURCEFORMAT_APPLY" val="1"/>
  <p:tag name="KSO_WM_UNIT_DIAGRAM_SCHEMECOLOR_ID" val="1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83"/>
  <p:tag name="KSO_WM_UNIT_TYPE" val="a"/>
  <p:tag name="KSO_WM_UNIT_INDEX" val="1"/>
  <p:tag name="KSO_WM_UNIT_ID" val="custom160583_55*a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257.xml><?xml version="1.0" encoding="utf-8"?>
<p:tagLst xmlns:p="http://schemas.openxmlformats.org/presentationml/2006/main">
  <p:tag name="KSO_WM_TEMPLATE_CATEGORY" val="custom"/>
  <p:tag name="KSO_WM_TEMPLATE_INDEX" val="160583"/>
  <p:tag name="KSO_WM_TAG_VERSION" val="1.0"/>
  <p:tag name="KSO_WM_SLIDE_ID" val="custom160583_55"/>
  <p:tag name="KSO_WM_SLIDE_INDEX" val="55"/>
  <p:tag name="KSO_WM_SLIDE_ITEM_CNT" val="4"/>
  <p:tag name="KSO_WM_SLIDE_LAYOUT" val="a_n"/>
  <p:tag name="KSO_WM_SLIDE_LAYOUT_CNT" val="1_1"/>
  <p:tag name="KSO_WM_SLIDE_TYPE" val="text"/>
  <p:tag name="KSO_WM_BEAUTIFY_FLAG" val="#wm#"/>
  <p:tag name="KSO_WM_SLIDE_POSITION" val="99*153"/>
  <p:tag name="KSO_WM_SLIDE_SIZE" val="761*317"/>
  <p:tag name="KSO_WM_DIAGRAM_GROUP_CODE" val="n1-2"/>
</p:tagLst>
</file>

<file path=ppt/tags/tag258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TEMPLATE_CATEGORY" val="custom"/>
  <p:tag name="KSO_WM_TEMPLATE_INDEX" val="160583"/>
  <p:tag name="KSO_WM_TAG_VERSION" val="1.0"/>
  <p:tag name="KSO_WM_SLIDE_ID" val="custom160583_28"/>
  <p:tag name="KSO_WM_SLIDE_INDEX" val="28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122*137"/>
  <p:tag name="KSO_WM_SLIDE_SIZE" val="718*375"/>
  <p:tag name="KSO_WM_DIAGRAM_GROUP_CODE" val="n1-1"/>
</p:tagLst>
</file>

<file path=ppt/tags/tag2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1_1"/>
  <p:tag name="KSO_WM_UNIT_ID" val="custom160102_21*n_h_h_f*1_1_1_1"/>
  <p:tag name="KSO_WM_UNIT_LAYERLEVEL" val="1_1_1_1"/>
  <p:tag name="KSO_WM_UNIT_VALUE" val="4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2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i"/>
  <p:tag name="KSO_WM_UNIT_INDEX" val="1_1_1"/>
  <p:tag name="KSO_WM_UNIT_ID" val="custom160102_21*n_h_i*1_1_1"/>
  <p:tag name="KSO_WM_UNIT_LAYERLEVEL" val="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1_1"/>
  <p:tag name="KSO_WM_UNIT_ID" val="custom160102_21*n_h_h_i*1_1_1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2_1"/>
  <p:tag name="KSO_WM_UNIT_ID" val="custom160102_21*n_h_h_i*1_1_2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i"/>
  <p:tag name="KSO_WM_UNIT_INDEX" val="1_1_3_1"/>
  <p:tag name="KSO_WM_UNIT_ID" val="custom160102_21*n_h_h_i*1_1_3_1"/>
  <p:tag name="KSO_WM_UNIT_LAYERLEVEL" val="1_1_1_1"/>
  <p:tag name="KSO_WM_DIAGRAM_GROUP_CODE" val="n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  <p:tag name="KSO_WM_UNIT_DIAGRAM_SCHEMECOLOR_ID" val="1"/>
</p:tagLst>
</file>

<file path=ppt/tags/tag2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a"/>
  <p:tag name="KSO_WM_UNIT_INDEX" val="1_1_1"/>
  <p:tag name="KSO_WM_UNIT_ID" val="custom160102_21*n_h_a*1_1_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n1-1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  <p:tag name="KSO_WM_UNIT_DIAGRAM_SCHEMECOLOR_ID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1_1"/>
  <p:tag name="KSO_WM_UNIT_ID" val="custom160102_21*n_h_h_f*1_1_1_1"/>
  <p:tag name="KSO_WM_UNIT_LAYERLEVEL" val="1_1_1_1"/>
  <p:tag name="KSO_WM_UNIT_VALUE" val="4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2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n_h_h_f"/>
  <p:tag name="KSO_WM_UNIT_INDEX" val="1_1_1_1"/>
  <p:tag name="KSO_WM_UNIT_ID" val="custom160102_21*n_h_h_f*1_1_1_1"/>
  <p:tag name="KSO_WM_UNIT_LAYERLEVEL" val="1_1_1_1"/>
  <p:tag name="KSO_WM_UNIT_VALUE" val="4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  <p:tag name="KSO_WM_UNIT_DIAGRAM_SCHEMECOLOR_ID" val="1"/>
</p:tagLst>
</file>

<file path=ppt/tags/tag272.xml><?xml version="1.0" encoding="utf-8"?>
<p:tagLst xmlns:p="http://schemas.openxmlformats.org/presentationml/2006/main">
  <p:tag name="KSO_WM_TEMPLATE_CATEGORY" val="custom"/>
  <p:tag name="KSO_WM_TEMPLATE_INDEX" val="160583"/>
  <p:tag name="KSO_WM_TAG_VERSION" val="1.0"/>
  <p:tag name="KSO_WM_SLIDE_ID" val="custom160583_28"/>
  <p:tag name="KSO_WM_SLIDE_INDEX" val="28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122*137"/>
  <p:tag name="KSO_WM_SLIDE_SIZE" val="718*375"/>
  <p:tag name="KSO_WM_DIAGRAM_GROUP_CODE" val="n1-1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1_1"/>
  <p:tag name="KSO_WM_UNIT_ID" val="diagram20174799_3*l_h_i*1_1_1"/>
  <p:tag name="KSO_WM_UNIT_LAYERLEVEL" val="1_1_1"/>
  <p:tag name="KSO_WM_DIAGRAM_GROUP_CODE" val="l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1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1_2"/>
  <p:tag name="KSO_WM_UNIT_PRESET_TEXT" val="72%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1_2"/>
  <p:tag name="KSO_WM_UNIT_ID" val="diagram20174799_3*l_h_i*1_1_2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2_1"/>
  <p:tag name="KSO_WM_UNIT_ID" val="diagram20174799_3*l_h_i*1_2_1"/>
  <p:tag name="KSO_WM_UNIT_LAYERLEVEL" val="1_1_1"/>
  <p:tag name="KSO_WM_DIAGRAM_GROUP_CODE" val="l1-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2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2_2"/>
  <p:tag name="KSO_WM_UNIT_PRESET_TEXT" val="60%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2_2"/>
  <p:tag name="KSO_WM_UNIT_ID" val="diagram20174799_3*l_h_i*1_2_2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3_1"/>
  <p:tag name="KSO_WM_UNIT_ID" val="diagram20174799_3*l_h_i*1_3_1"/>
  <p:tag name="KSO_WM_UNIT_LAYERLEVEL" val="1_1_1"/>
  <p:tag name="KSO_WM_DIAGRAM_GROUP_CODE" val="l1-1"/>
  <p:tag name="KSO_WM_UNIT_LINE_FORE_SCHEMECOLOR_INDEX" val="8"/>
  <p:tag name="KSO_WM_UNIT_LINE_FILL_TYPE" val="2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3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3_2"/>
  <p:tag name="KSO_WM_UNIT_PRESET_TEXT" val="50%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3_2"/>
  <p:tag name="KSO_WM_UNIT_ID" val="diagram20174799_3*l_h_i*1_3_2"/>
  <p:tag name="KSO_WM_UNIT_LAYERLEVEL" val="1_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4_1"/>
  <p:tag name="KSO_WM_UNIT_ID" val="diagram20174799_3*l_h_i*1_4_1"/>
  <p:tag name="KSO_WM_UNIT_LAYERLEVEL" val="1_1_1"/>
  <p:tag name="KSO_WM_DIAGRAM_GROUP_CODE" val="l1-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4_2"/>
  <p:tag name="KSO_WM_UNIT_LAYERLEVEL" val="1_1_1"/>
  <p:tag name="KSO_WM_UNIT_VALUE" val="2"/>
  <p:tag name="KSO_WM_UNIT_HIGHLIGHT" val="0"/>
  <p:tag name="KSO_WM_UNIT_COMPATIBLE" val="0"/>
  <p:tag name="KSO_WM_UNIT_CLEAR" val="0"/>
  <p:tag name="KSO_WM_DIAGRAM_GROUP_CODE" val="l1-1"/>
  <p:tag name="KSO_WM_UNIT_ID" val="diagram20174799_3*l_h_f*1_4_2"/>
  <p:tag name="KSO_WM_UNIT_PRESET_TEXT" val="75%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i"/>
  <p:tag name="KSO_WM_UNIT_INDEX" val="1_4_2"/>
  <p:tag name="KSO_WM_UNIT_ID" val="diagram20174799_3*l_h_i*1_4_2"/>
  <p:tag name="KSO_WM_UNIT_LAYERLEVEL" val="1_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_1"/>
  <p:tag name="KSO_WM_UNIT_ID" val="diagram20174799_3*a*1"/>
  <p:tag name="KSO_WM_UNIT_TEXT_FILL_FORE_SCHEMECOLOR_INDEX" val="5"/>
  <p:tag name="KSO_WM_UNIT_TEXT_FILL_TYPE" val="1"/>
</p:tagLst>
</file>

<file path=ppt/tags/tag2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1_1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2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2_1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3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3_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f"/>
  <p:tag name="KSO_WM_UNIT_INDEX" val="1_4_1"/>
  <p:tag name="KSO_WM_UNIT_LAYERLEVEL" val="1_1_1"/>
  <p:tag name="KSO_WM_UNIT_VALUE" val="4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l1-1"/>
  <p:tag name="KSO_WM_UNIT_ID" val="diagram20174799_3*l_h_f*1_4_1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4799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l1-1"/>
  <p:tag name="KSO_WM_UNIT_ID" val="diagram20174799_3*l_h_a*1_1_1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BEAUTIFY_FLAG" val="#wm#"/>
  <p:tag name="KSO_WM_TEMPLATE_CATEGORY" val="custom"/>
  <p:tag name="KSO_WM_TEMPLATE_INDEX" val="160583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1337_1*l_i*1_1"/>
  <p:tag name="KSO_WM_TEMPLATE_CATEGORY" val="diagram"/>
  <p:tag name="KSO_WM_TEMPLATE_INDEX" val="20201337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37_1*l_h_i*1_2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1337_1*l_h_i*1_4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37_1*l_h_i*1_1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01337_1*l_h_i*1_5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37_1*l_h_i*1_3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PRESET_TEXT" val="中国最具成长性信托公司&#10;最具投资价值信托产品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1337_1*l_h_f*1_4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PRESET_TEXT" val="中国最具成长性信托公司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1337_1*l_h_f*1_3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PRESET_TEXT" val="中国最具区域影响力信托公司&#10;信托业最具成长性奖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1337_1*l_h_f*1_2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PRESET_TEXT" val="金牛集合信托公司奖&#10;中国优秀信托公司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01337_1*l_h_f*1_5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PRESET_TEXT" val="中国优秀风控信托公司&#10;年度最具影响力信托公司&#10;优秀绿色信托计划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1337_1*l_h_f*1_1_1"/>
  <p:tag name="KSO_WM_TEMPLATE_CATEGORY" val="diagram"/>
  <p:tag name="KSO_WM_TEMPLATE_INDEX" val="20201337"/>
  <p:tag name="KSO_WM_UNIT_LAYERLEVEL" val="1_1_1"/>
  <p:tag name="KSO_WM_TAG_VERSION" val="1.0"/>
  <p:tag name="KSO_WM_BEAUTIFY_FLAG" val="#wm#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VALUE" val="1047*17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201337_1*d*1"/>
  <p:tag name="KSO_WM_TEMPLATE_CATEGORY" val="diagram"/>
  <p:tag name="KSO_WM_TEMPLATE_INDEX" val="20201337"/>
  <p:tag name="KSO_WM_UNIT_LAYERLEVEL" val="1"/>
  <p:tag name="KSO_WM_TAG_VERSION" val="1.0"/>
  <p:tag name="KSO_WM_BEAUTIFY_FLAG" val="#wm#"/>
  <p:tag name="KSO_WM_UNIT_USESOURCEFORMAT_APPLY" val="1"/>
</p:tagLst>
</file>

<file path=ppt/tags/tag30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308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3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3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3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02"/>
  <p:tag name="KSO_WM_UNIT_TYPE" val="a"/>
  <p:tag name="KSO_WM_UNIT_INDEX" val="1"/>
  <p:tag name="KSO_WM_UNIT_ID" val="custom160102_21*a*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UNIT_ISNUMDGMTITLE" val="0"/>
  <p:tag name="KSO_WM_UNIT_NOCLEAR" val="0"/>
  <p:tag name="KSO_WM_UNIT_DIAGRAM_ISNUMVISUAL" val="0"/>
  <p:tag name="KSO_WM_UNIT_DIAGRAM_ISREFERUNIT" val="0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TEMPLATE_CATEGORY" val="custom"/>
  <p:tag name="KSO_WM_TEMPLATE_INDEX" val="160583"/>
  <p:tag name="KSO_WM_TAG_VERSION" val="1.0"/>
  <p:tag name="KSO_WM_SLIDE_ID" val="custom160583_28"/>
  <p:tag name="KSO_WM_SLIDE_INDEX" val="28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122*137"/>
  <p:tag name="KSO_WM_SLIDE_SIZE" val="718*375"/>
  <p:tag name="KSO_WM_DIAGRAM_GROUP_CODE" val="n1-1"/>
</p:tagLst>
</file>

<file path=ppt/tags/tag316.xml><?xml version="1.0" encoding="utf-8"?>
<p:tagLst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3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1*b*1"/>
  <p:tag name="KSO_WM_UNIT_ISNUMDGMTITLE" val="0"/>
  <p:tag name="KSO_WM_UNIT_NOCLEAR" val="0"/>
  <p:tag name="KSO_WM_UNIT_DIAGRAM_ISNUMVISUAL" val="0"/>
  <p:tag name="KSO_WM_UNIT_DIAGRAM_ISREFERUNIT" val="0"/>
</p:tagLst>
</file>

<file path=ppt/tags/tag3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319.xml><?xml version="1.0" encoding="utf-8"?>
<p:tagLst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ζ10ζ11ζ12ζ13ζ2ζ3ζ4ζ5ζ6ζ7ζ8ζ9-1"/>
  <p:tag name="KSO_WM_UNIT_TYPE" val="i"/>
  <p:tag name="KSO_WM_UNIT_INDEX" val="1"/>
  <p:tag name="KSO_WM_UNIT_ID" val="crop20215952_1*i*1"/>
  <p:tag name="KSO_WM_TEMPLATE_CATEGORY" val="crop"/>
  <p:tag name="KSO_WM_TEMPLATE_INDEX" val="20215952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DIAGRAM_MODELTYPE" val="creativeCrop"/>
  <p:tag name="KSO_WM_UNIT_VALUE" val="155*18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3"/>
  <p:tag name="KSO_WM_UNIT_ID" val="crop20215952_1*ζ_h_d*1_1_13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DIAGRAM_MODELTYPE" val="creativeCrop"/>
  <p:tag name="KSO_WM_UNIT_VALUE" val="155*18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15952_1*ζ_h_d*1_1_1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crop20215952_1*ζ_h_d*1_1_2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3"/>
  <p:tag name="KSO_WM_UNIT_ID" val="crop20215952_1*ζ_h_d*1_1_3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DIAGRAM_MODELTYPE" val="creativeCrop"/>
  <p:tag name="KSO_WM_UNIT_VALUE" val="313*36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4"/>
  <p:tag name="KSO_WM_UNIT_ID" val="crop20215952_1*ζ_h_d*1_1_4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UNIT_DIAGRAM_MODELTYPE" val="creativeCrop"/>
  <p:tag name="KSO_WM_UNIT_VALUE" val="313*36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2"/>
  <p:tag name="KSO_WM_UNIT_ID" val="crop20215952_1*ζ_h_d*1_1_12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DIAGRAM_MODELTYPE" val="creativeCrop"/>
  <p:tag name="KSO_WM_UNIT_VALUE" val="386*44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5"/>
  <p:tag name="KSO_WM_UNIT_ID" val="crop20215952_1*ζ_h_d*1_1_5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DIAGRAM_MODELTYPE" val="creativeCrop"/>
  <p:tag name="KSO_WM_UNIT_VALUE" val="212*24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6"/>
  <p:tag name="KSO_WM_UNIT_ID" val="crop20215952_1*ζ_h_d*1_1_6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29.xml><?xml version="1.0" encoding="utf-8"?>
<p:tagLst xmlns:p="http://schemas.openxmlformats.org/presentationml/2006/main">
  <p:tag name="KSO_WM_UNIT_DIAGRAM_MODELTYPE" val="creativeCrop"/>
  <p:tag name="KSO_WM_UNIT_VALUE" val="175*20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1"/>
  <p:tag name="KSO_WM_UNIT_ID" val="crop20215952_1*ζ_h_d*1_1_11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DIAGRAM_MODELTYPE" val="creativeCrop"/>
  <p:tag name="KSO_WM_UNIT_VALUE" val="189*21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0"/>
  <p:tag name="KSO_WM_UNIT_ID" val="crop20215952_1*ζ_h_d*1_1_10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UNIT_DIAGRAM_MODELTYPE" val="creativeCrop"/>
  <p:tag name="KSO_WM_UNIT_VALUE" val="201*233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7"/>
  <p:tag name="KSO_WM_UNIT_ID" val="crop20215952_1*ζ_h_d*1_1_7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32.xml><?xml version="1.0" encoding="utf-8"?>
<p:tagLst xmlns:p="http://schemas.openxmlformats.org/presentationml/2006/main">
  <p:tag name="KSO_WM_UNIT_DIAGRAM_MODELTYPE" val="creativeCrop"/>
  <p:tag name="KSO_WM_UNIT_VALUE" val="269*31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8"/>
  <p:tag name="KSO_WM_UNIT_ID" val="crop20215952_1*ζ_h_d*1_1_8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UNIT_DIAGRAM_MODELTYPE" val="creativeCrop"/>
  <p:tag name="KSO_WM_UNIT_VALUE" val="1024*88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9"/>
  <p:tag name="KSO_WM_UNIT_ID" val="crop20215952_1*ζ_h_d*1_1_9"/>
  <p:tag name="KSO_WM_TEMPLATE_CATEGORY" val="crop"/>
  <p:tag name="KSO_WM_TEMPLATE_INDEX" val="20215952"/>
  <p:tag name="KSO_WM_UNIT_LAYERLEVEL" val="1_1_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BEAUTIFY_FLAG" val="#wm#"/>
  <p:tag name="KSO_WM_TEMPLATE_CATEGORY" val="crop"/>
  <p:tag name="KSO_WM_TEMPLATE_INDEX" val="20215952"/>
  <p:tag name="KSO_WM_SLIDE_ID" val="crop20215952_1"/>
  <p:tag name="KSO_WM_TEMPLATE_SUBCATEGORY" val="5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292.904*303.556"/>
  <p:tag name="KSO_WM_SLIDE_POSITION" val="327.85*116.26"/>
  <p:tag name="KSO_WM_DIAGRAM_GROUP_CODE" val="ζ1-1"/>
  <p:tag name="KSO_WM_SLIDE_DIAGTYPE" val="ζ|ζ|ζ|ζ|ζ|ζ|ζ|ζ|ζ|ζ|ζ|ζ|ζ"/>
  <p:tag name="KSO_WM_TAG_VERSION" val="1.0"/>
  <p:tag name="KSO_WM_SLIDE_LAYOUT" val="ζ"/>
  <p:tag name="KSO_WM_SLIDE_LAYOUT_CNT" val="13"/>
</p:tagLst>
</file>

<file path=ppt/tags/tag3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ID" val="custom20180699_27*a*1"/>
  <p:tag name="KSO_WM_UNIT_PRESET_TEXT" val="感谢观看"/>
  <p:tag name="KSO_WM_UNIT_ISNUMDGMTITLE" val="0"/>
  <p:tag name="KSO_WM_UNIT_NOCLEAR" val="0"/>
  <p:tag name="KSO_WM_UNIT_DIAGRAM_ISNUMVISUAL" val="0"/>
  <p:tag name="KSO_WM_UNIT_DIAGRAM_ISREFERUNIT" val="0"/>
</p:tagLst>
</file>

<file path=ppt/tags/tag3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48"/>
  <p:tag name="KSO_WM_UNIT_ISCONTENTSTITLE" val="0"/>
  <p:tag name="KSO_WM_UNIT_HIGHLIGHT" val="0"/>
  <p:tag name="KSO_WM_UNIT_COMPATIBLE" val="0"/>
  <p:tag name="KSO_WM_UNIT_ID" val="custom20180699_27*b*1"/>
  <p:tag name="KSO_WM_UNIT_ISNUMDGMTITLE" val="0"/>
  <p:tag name="KSO_WM_UNIT_NOCLEAR" val="0"/>
  <p:tag name="KSO_WM_UNIT_DIAGRAM_ISNUMVISUAL" val="0"/>
  <p:tag name="KSO_WM_UNIT_DIAGRAM_ISREFERUNIT" val="0"/>
  <p:tag name="KSO_WM_UNIT_PRESET_TEXT" val="Lorem ipsum dolor sit amet, consectetur adipisicing elit."/>
</p:tagLst>
</file>

<file path=ppt/tags/tag337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604_10"/>
  <p:tag name="KSO_WM_TEMPLATE_CATEGORY" val="custom"/>
  <p:tag name="KSO_WM_TEMPLATE_INDEX" val="20180699"/>
  <p:tag name="KSO_WM_SLIDE_ID" val="custom20180699_27"/>
  <p:tag name="KSO_WM_SLIDE_INDEX" val="27"/>
  <p:tag name="KSO_WM_TEMPLATE_SUBCATEGORY" val="0"/>
  <p:tag name="KSO_WM_TEMPLATE_MASTER_TYPE" val="1"/>
  <p:tag name="KSO_WM_TEMPLATE_COLOR_TYPE" val="0"/>
</p:tagLst>
</file>

<file path=ppt/tags/tag338.xml><?xml version="1.0" encoding="utf-8"?>
<p:tagLst xmlns:p="http://schemas.openxmlformats.org/presentationml/2006/main">
  <p:tag name="KSO_WPP_MARK_KEY" val="88a68075-e319-4b53-bc3a-4a040807023f"/>
  <p:tag name="COMMONDATA" val="eyJoZGlkIjoiNzRlNmU1OWE0NzljZjk4ODM2Y2FjYjI2NWE2ZWM0Y2YifQ==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180699">
      <a:dk1>
        <a:srgbClr val="404040"/>
      </a:dk1>
      <a:lt1>
        <a:srgbClr val="FFFFFF"/>
      </a:lt1>
      <a:dk2>
        <a:srgbClr val="ECECEC"/>
      </a:dk2>
      <a:lt2>
        <a:srgbClr val="FFFFFF"/>
      </a:lt2>
      <a:accent1>
        <a:srgbClr val="FFC000"/>
      </a:accent1>
      <a:accent2>
        <a:srgbClr val="E2C85F"/>
      </a:accent2>
      <a:accent3>
        <a:srgbClr val="BDCF95"/>
      </a:accent3>
      <a:accent4>
        <a:srgbClr val="92CCB7"/>
      </a:accent4>
      <a:accent5>
        <a:srgbClr val="68BFC6"/>
      </a:accent5>
      <a:accent6>
        <a:srgbClr val="00B2D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自定义 2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4E6"/>
      </a:accent1>
      <a:accent2>
        <a:srgbClr val="0076B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000120141119A01PPBG">
  <a:themeElements>
    <a:clrScheme name="自定义 40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F33644"/>
      </a:accent1>
      <a:accent2>
        <a:srgbClr val="F47056"/>
      </a:accent2>
      <a:accent3>
        <a:srgbClr val="AB7581"/>
      </a:accent3>
      <a:accent4>
        <a:srgbClr val="E5BA3F"/>
      </a:accent4>
      <a:accent5>
        <a:srgbClr val="6BC1E3"/>
      </a:accent5>
      <a:accent6>
        <a:srgbClr val="92D05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2941" g="12941" b="12941">
        <a:alpha val="100000"/>
      </a:scrgbClr>
    </a:dk2>
    <a:lt2>
      <a:scrgbClr r="100000" g="100000" b="100000">
        <a:alpha val="100000"/>
      </a:scrgbClr>
    </a:lt2>
    <a:accent1>
      <a:scrgbClr r="9019" g="51764" b="78039">
        <a:alpha val="100000"/>
      </a:scrgbClr>
    </a:accent1>
    <a:accent2>
      <a:scrgbClr r="10588" g="65882" b="78823">
        <a:alpha val="100000"/>
      </a:scrgbClr>
    </a:accent2>
    <a:accent3>
      <a:scrgbClr r="13333" g="76078" b="61176">
        <a:alpha val="100000"/>
      </a:scrgbClr>
    </a:accent3>
    <a:accent4>
      <a:scrgbClr r="56862" g="80784" b="14117">
        <a:alpha val="100000"/>
      </a:scrgbClr>
    </a:accent4>
    <a:accent5>
      <a:scrgbClr r="95686" g="71764" b="12549">
        <a:alpha val="100000"/>
      </a:scrgbClr>
    </a:accent5>
    <a:accent6>
      <a:scrgbClr r="85490" g="32941" b="16470">
        <a:alpha val="100000"/>
      </a:scrgbClr>
    </a:accent6>
    <a:hlink>
      <a:scrgbClr r="18823" g="30980" b="99607">
        <a:alpha val="100000"/>
      </a:scrgbClr>
    </a:hlink>
    <a:folHlink>
      <a:scrgbClr r="28627" g="12549" b="40392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</Words>
  <Application>WPS 演示</Application>
  <PresentationFormat>宽屏</PresentationFormat>
  <Paragraphs>161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Times New Roman</vt:lpstr>
      <vt:lpstr>黑体</vt:lpstr>
      <vt:lpstr>Tempus Sans ITC</vt:lpstr>
      <vt:lpstr>幼圆</vt:lpstr>
      <vt:lpstr>等线</vt:lpstr>
      <vt:lpstr>Calibri</vt:lpstr>
      <vt:lpstr>Arial</vt:lpstr>
      <vt:lpstr>Calibri</vt:lpstr>
      <vt:lpstr>Roboto Light</vt:lpstr>
      <vt:lpstr>Arial Unicode MS</vt:lpstr>
      <vt:lpstr>Segoe Print</vt:lpstr>
      <vt:lpstr>Office 主题​​</vt:lpstr>
      <vt:lpstr>1_Office 主题​​</vt:lpstr>
      <vt:lpstr>1_Office 主题</vt:lpstr>
      <vt:lpstr>1_A000120141119A01PPBG</vt:lpstr>
      <vt:lpstr>Arxiv paper blog generation 	——application of nougat</vt:lpstr>
      <vt:lpstr>PowerPoint 演示文稿</vt:lpstr>
      <vt:lpstr>Motivation</vt:lpstr>
      <vt:lpstr>PowerPoint 演示文稿</vt:lpstr>
      <vt:lpstr>Functionalities</vt:lpstr>
      <vt:lpstr>PowerPoint 演示文稿</vt:lpstr>
      <vt:lpstr>PowerPoint 演示文稿</vt:lpstr>
      <vt:lpstr>PowerPoint 演示文稿</vt:lpstr>
      <vt:lpstr>PowerPoint 演示文稿</vt:lpstr>
      <vt:lpstr>待输入标题</vt:lpstr>
      <vt:lpstr>PowerPoint 演示文稿</vt:lpstr>
      <vt:lpstr>PowerPoint 演示文稿</vt:lpstr>
      <vt:lpstr>待输入标题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科技模板</dc:title>
  <dc:creator>xiao'pian'zi</dc:creator>
  <cp:lastModifiedBy>29226</cp:lastModifiedBy>
  <cp:revision>281</cp:revision>
  <dcterms:created xsi:type="dcterms:W3CDTF">2019-06-19T02:08:00Z</dcterms:created>
  <dcterms:modified xsi:type="dcterms:W3CDTF">2023-11-26T02:03:06Z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2052-11.8.2.12089</vt:lpwstr>
  </property>
  <property fmtid="{D5CDD505-2E9C-101B-9397-08002B2CF9AE}" pid="3" name="ICV">
    <vt:lpwstr>E83B94A19E4E40E4A65359D362C3B60C</vt:lpwstr>
  </property>
</Properties>
</file>